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handoutMasterIdLst>
    <p:handoutMasterId r:id="rId15"/>
  </p:handoutMasterIdLst>
  <p:sldIdLst>
    <p:sldId id="256" r:id="rId3"/>
    <p:sldId id="257" r:id="rId4"/>
    <p:sldId id="270" r:id="rId5"/>
    <p:sldId id="267" r:id="rId6"/>
    <p:sldId id="276" r:id="rId7"/>
    <p:sldId id="271" r:id="rId8"/>
    <p:sldId id="272" r:id="rId9"/>
    <p:sldId id="273" r:id="rId10"/>
    <p:sldId id="274" r:id="rId11"/>
    <p:sldId id="275" r:id="rId12"/>
    <p:sldId id="277"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94660"/>
  </p:normalViewPr>
  <p:slideViewPr>
    <p:cSldViewPr>
      <p:cViewPr varScale="1">
        <p:scale>
          <a:sx n="61" d="100"/>
          <a:sy n="61" d="100"/>
        </p:scale>
        <p:origin x="1104" y="78"/>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notesTextViewPr>
    <p:cViewPr>
      <p:scale>
        <a:sx n="1" d="1"/>
        <a:sy n="1" d="1"/>
      </p:scale>
      <p:origin x="0" y="0"/>
    </p:cViewPr>
  </p:notesTextViewPr>
  <p:notesViewPr>
    <p:cSldViewPr showGuides="1">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784AA43A-3F76-4A13-9CD6-36134EB429E3}" type="datetimeFigureOut">
              <a:rPr lang="en-US" altLang="zh-TW"/>
              <a:t>4/17/2015</a:t>
            </a:fld>
            <a:endParaRPr 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A850423A-8BCE-448E-A97B-03A88B2B12C1}" type="slidenum">
              <a:rPr lang="zh-TW"/>
              <a:t>‹#›</a:t>
            </a:fld>
            <a:endParaRPr lang="zh-TW"/>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5F674A4F-2B7A-4ECB-A400-260B2FFC03C1}" type="datetimeFigureOut">
              <a:t>2015/4/17</a:t>
            </a:fld>
            <a:endParaRPr lang="zh-TW"/>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01F2A70B-78F2-4DCF-B53B-C990D2FAFB8A}" type="slidenum">
              <a:t>‹#›</a:t>
            </a:fld>
            <a:endParaRPr lang="zh-TW"/>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1F2A70B-78F2-4DCF-B53B-C990D2FAFB8A}" type="slidenum">
              <a:rPr lang="en-US" altLang="zh-TW" smtClean="0"/>
              <a:t>8</a:t>
            </a:fld>
            <a:endParaRPr lang="zh-TW" altLang="en-US"/>
          </a:p>
        </p:txBody>
      </p:sp>
    </p:spTree>
    <p:extLst>
      <p:ext uri="{BB962C8B-B14F-4D97-AF65-F5344CB8AC3E}">
        <p14:creationId xmlns:p14="http://schemas.microsoft.com/office/powerpoint/2010/main" val="63651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眼界應該更廣大！</a:t>
            </a:r>
            <a:r>
              <a:rPr lang="zh-TW" altLang="en-US" sz="1200" dirty="0" smtClean="0">
                <a:latin typeface="新細明體" panose="02020500000000000000" pitchFamily="18" charset="-120"/>
                <a:ea typeface="+mn-ea"/>
              </a:rPr>
              <a:t>→以免</a:t>
            </a:r>
            <a:r>
              <a:rPr lang="zh-TW" altLang="en-US" sz="1200" dirty="0" smtClean="0">
                <a:latin typeface="新細明體" panose="02020500000000000000" pitchFamily="18" charset="-120"/>
                <a:ea typeface="新細明體" panose="02020500000000000000" pitchFamily="18" charset="-120"/>
              </a:rPr>
              <a:t>學生的問題我們無法回答。</a:t>
            </a:r>
            <a:endParaRPr lang="en-US" altLang="zh-TW" sz="1200" dirty="0" smtClean="0">
              <a:latin typeface="新細明體" panose="02020500000000000000" pitchFamily="18" charset="-120"/>
              <a:ea typeface="新細明體" panose="02020500000000000000" pitchFamily="18"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不要只是敷衍地傾聽</a:t>
            </a:r>
            <a:r>
              <a:rPr lang="zh-TW" altLang="en-US" sz="1200" dirty="0" smtClean="0">
                <a:latin typeface="新細明體" panose="02020500000000000000" pitchFamily="18" charset="-120"/>
                <a:ea typeface="+mn-ea"/>
              </a:rPr>
              <a:t>→國中生（其實不論年齡）很需要別人聽他說話。</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擁有明辨是非的嘴巴</a:t>
            </a:r>
            <a:r>
              <a:rPr lang="zh-TW" altLang="en-US" sz="1200" dirty="0" smtClean="0">
                <a:latin typeface="新細明體" panose="02020500000000000000" pitchFamily="18" charset="-120"/>
                <a:ea typeface="+mn-ea"/>
              </a:rPr>
              <a:t>→學生問到１２年國教的問題；佩蓁“揠”苗助長笑話。</a:t>
            </a:r>
            <a:endParaRPr lang="en-US" altLang="zh-TW" sz="1200" dirty="0" smtClean="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耐心</a:t>
            </a:r>
            <a:r>
              <a:rPr lang="zh-TW" altLang="en-US" sz="1200" dirty="0" smtClean="0">
                <a:latin typeface="新細明體" panose="02020500000000000000" pitchFamily="18" charset="-120"/>
                <a:ea typeface="+mn-ea"/>
              </a:rPr>
              <a:t>→學生不好親近，需要花時間、精神。</a:t>
            </a: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01F2A70B-78F2-4DCF-B53B-C990D2FAFB8A}" type="slidenum">
              <a:rPr lang="en-US" altLang="zh-TW" smtClean="0"/>
              <a:t>10</a:t>
            </a:fld>
            <a:endParaRPr lang="zh-TW" altLang="en-US"/>
          </a:p>
        </p:txBody>
      </p:sp>
    </p:spTree>
    <p:extLst>
      <p:ext uri="{BB962C8B-B14F-4D97-AF65-F5344CB8AC3E}">
        <p14:creationId xmlns:p14="http://schemas.microsoft.com/office/powerpoint/2010/main" val="419482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2413" y="1905000"/>
            <a:ext cx="9144000" cy="2667000"/>
          </a:xfrm>
        </p:spPr>
        <p:txBody>
          <a:bodyPr>
            <a:noAutofit/>
          </a:bodyPr>
          <a:lstStyle>
            <a:lvl1pPr latinLnBrk="0">
              <a:defRPr lang="zh-TW" sz="5400"/>
            </a:lvl1pPr>
          </a:lstStyle>
          <a:p>
            <a:r>
              <a:rPr lang="zh-TW" altLang="en-US" smtClean="0"/>
              <a:t>按一下以編輯母片標題樣式</a:t>
            </a:r>
            <a:endParaRPr lang="zh-TW"/>
          </a:p>
        </p:txBody>
      </p:sp>
      <p:sp>
        <p:nvSpPr>
          <p:cNvPr id="3" name="副標題 2"/>
          <p:cNvSpPr>
            <a:spLocks noGrp="1"/>
          </p:cNvSpPr>
          <p:nvPr>
            <p:ph type="subTitle" idx="1"/>
          </p:nvPr>
        </p:nvSpPr>
        <p:spPr>
          <a:xfrm>
            <a:off x="1522413" y="5105400"/>
            <a:ext cx="9143999" cy="1066800"/>
          </a:xfrm>
        </p:spPr>
        <p:txBody>
          <a:bodyPr/>
          <a:lstStyle>
            <a:lvl1pPr marL="0" indent="0" algn="l" latinLnBrk="0">
              <a:spcBef>
                <a:spcPts val="0"/>
              </a:spcBef>
              <a:buNone/>
              <a:defRPr lang="zh-TW">
                <a:solidFill>
                  <a:schemeClr val="tx1">
                    <a:tint val="75000"/>
                  </a:schemeClr>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smtClean="0"/>
              <a:t>按一下以編輯母片副標題樣式</a:t>
            </a:r>
            <a:endParaRPr lang="zh-TW"/>
          </a:p>
        </p:txBody>
      </p:sp>
      <p:grpSp>
        <p:nvGrpSpPr>
          <p:cNvPr id="256" name="線條"/>
          <p:cNvGrpSpPr/>
          <p:nvPr/>
        </p:nvGrpSpPr>
        <p:grpSpPr bwMode="invGray">
          <a:xfrm>
            <a:off x="1584896" y="4724400"/>
            <a:ext cx="8631936" cy="64008"/>
            <a:chOff x="-4110038" y="2703513"/>
            <a:chExt cx="17394239" cy="160336"/>
          </a:xfrm>
          <a:solidFill>
            <a:schemeClr val="accent1"/>
          </a:solidFill>
        </p:grpSpPr>
        <p:sp>
          <p:nvSpPr>
            <p:cNvPr id="257" name="手繪多邊形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58" name="手繪多邊形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59" name="手繪多邊形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0" name="手繪多邊形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1" name="手繪多邊形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2" name="手繪多邊形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3" name="手繪多邊形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4" name="手繪多邊形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5" name="手繪多邊形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6" name="手繪多邊形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7" name="手繪多邊形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8" name="手繪多邊形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9" name="手繪多邊形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0" name="手繪多邊形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1" name="手繪多邊形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2" name="手繪多邊形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3" name="手繪多邊形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4" name="手繪多邊形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5" name="手繪多邊形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6" name="手繪多邊形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7" name="手繪多邊形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8" name="手繪多邊形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9" name="手繪多邊形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0" name="手繪多邊形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1" name="手繪多邊形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2" name="手繪多邊形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3" name="手繪多邊形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4" name="手繪多邊形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5" name="手繪多邊形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6" name="手繪多邊形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7" name="手繪多邊形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8" name="手繪多邊形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9" name="手繪多邊形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0" name="手繪多邊形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1" name="手繪多邊形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2" name="手繪多邊形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3" name="手繪多邊形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4" name="手繪多邊形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5" name="手繪多邊形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6" name="手繪多邊形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7" name="手繪多邊形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8" name="手繪多邊形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9" name="手繪多邊形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0" name="手繪多邊形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1" name="手繪多邊形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2" name="手繪多邊形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3" name="手繪多邊形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4" name="手繪多邊形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5" name="手繪多邊形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6" name="手繪多邊形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7" name="手繪多邊形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8" name="手繪多邊形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9" name="手繪多邊形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0" name="手繪多邊形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1" name="手繪多邊形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2" name="手繪多邊形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3" name="手繪多邊形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4" name="手繪多邊形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5" name="手繪多邊形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6" name="手繪多邊形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7" name="手繪多邊形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8" name="手繪多邊形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9" name="手繪多邊形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0" name="手繪多邊形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1" name="手繪多邊形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2" name="手繪多邊形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3" name="手繪多邊形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4" name="手繪多邊形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5" name="手繪多邊形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6" name="手繪多邊形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7" name="手繪多邊形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8" name="手繪多邊形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9" name="手繪多邊形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0" name="手繪多邊形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1" name="手繪多邊形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2" name="手繪多邊形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3" name="手繪多邊形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4" name="手繪多邊形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5" name="手繪多邊形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6" name="手繪多邊形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7" name="手繪多邊形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8" name="手繪多邊形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9" name="手繪多邊形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0" name="手繪多邊形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1" name="手繪多邊形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2" name="手繪多邊形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3" name="手繪多邊形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4" name="手繪多邊形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5" name="手繪多邊形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6" name="手繪多邊形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7" name="手繪多邊形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8" name="手繪多邊形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9" name="手繪多邊形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0" name="手繪多邊形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1" name="手繪多邊形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2" name="手繪多邊形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3" name="手繪多邊形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4" name="手繪多邊形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5" name="手繪多邊形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6" name="手繪多邊形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7" name="手繪多邊形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8" name="手繪多邊形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9" name="手繪多邊形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0" name="手繪多邊形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1" name="手繪多邊形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2" name="手繪多邊形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3" name="手繪多邊形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4" name="手繪多邊形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5" name="手繪多邊形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6" name="手繪多邊形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7" name="手繪多邊形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8" name="手繪多邊形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9" name="手繪多邊形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0" name="手繪多邊形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1" name="手繪多邊形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2" name="手繪多邊形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3" name="手繪多邊形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4" name="手繪多邊形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5" name="手繪多邊形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6" name="手繪多邊形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7" name="手繪多邊形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8" name="手繪多邊形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9" name="手繪多邊形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7" name="線條"/>
          <p:cNvGrpSpPr/>
          <p:nvPr/>
        </p:nvGrpSpPr>
        <p:grpSpPr bwMode="invGray">
          <a:xfrm>
            <a:off x="1522413" y="1514475"/>
            <a:ext cx="10569575" cy="64008"/>
            <a:chOff x="1522413" y="1514475"/>
            <a:chExt cx="10569575" cy="64008"/>
          </a:xfrm>
        </p:grpSpPr>
        <p:sp>
          <p:nvSpPr>
            <p:cNvPr id="8" name="手繪多邊形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 name="手繪多邊形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0" name="手繪多邊形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1"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2"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3"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4"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5"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4"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5"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6"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7"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8"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9"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0"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1"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2"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3"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4"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5"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6"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7"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8"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9"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0"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1"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2"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3"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4"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5"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6"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7"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8"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9"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0"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1"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2"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3"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4"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5"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6"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7"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8"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9"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0"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1"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直排文字版面配置區 2"/>
          <p:cNvSpPr>
            <a:spLocks noGrp="1"/>
          </p:cNvSpPr>
          <p:nvPr>
            <p:ph type="body" orient="vert" idx="1"/>
          </p:nvPr>
        </p:nvSpPr>
        <p:spPr/>
        <p:txBody>
          <a:bodyPr vert="eaVert"/>
          <a:lstStyle>
            <a:lvl5pPr latinLnBrk="0">
              <a:defRPr lang="zh-TW"/>
            </a:lvl5pPr>
            <a:lvl6pPr marL="1956816" latinLnBrk="0">
              <a:defRPr lang="zh-TW"/>
            </a:lvl6pPr>
            <a:lvl7pPr marL="1956816" latinLnBrk="0">
              <a:defRPr lang="zh-TW"/>
            </a:lvl7pPr>
            <a:lvl8pPr marL="1956816" latinLnBrk="0">
              <a:defRPr lang="zh-TW"/>
            </a:lvl8pPr>
            <a:lvl9pPr marL="1956816" latinLnBrk="0">
              <a:defRPr lang="zh-TW"/>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1B3A39E4-17B6-4A4B-83EA-E7E431611E16}" type="datetime1">
              <a:rPr lang="zh-TW" altLang="en-US" smtClean="0"/>
              <a:t>2015/4/17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7" name="線條"/>
          <p:cNvGrpSpPr/>
          <p:nvPr/>
        </p:nvGrpSpPr>
        <p:grpSpPr bwMode="invGray">
          <a:xfrm rot="5400000">
            <a:off x="6864412" y="3472598"/>
            <a:ext cx="6492240" cy="64008"/>
            <a:chOff x="1522413" y="1514475"/>
            <a:chExt cx="10569575" cy="64008"/>
          </a:xfrm>
        </p:grpSpPr>
        <p:sp>
          <p:nvSpPr>
            <p:cNvPr id="8" name="手繪多邊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 name="手繪多邊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0" name="手繪多邊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1"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2"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3"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4"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5"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4"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5"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6"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7"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8"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9"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0"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1"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2"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3"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4"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5"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6"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7"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8"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39"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0"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1"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2"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3"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4"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5"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6"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7"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8"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49"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0"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1"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2"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3"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4"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5"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6"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7"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8"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59"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0"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1"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sp>
        <p:nvSpPr>
          <p:cNvPr id="2" name="直排標題 1"/>
          <p:cNvSpPr>
            <a:spLocks noGrp="1"/>
          </p:cNvSpPr>
          <p:nvPr>
            <p:ph type="title" orient="vert"/>
          </p:nvPr>
        </p:nvSpPr>
        <p:spPr>
          <a:xfrm>
            <a:off x="10361612" y="274639"/>
            <a:ext cx="1371600" cy="5901747"/>
          </a:xfrm>
        </p:spPr>
        <p:txBody>
          <a:bodyPr vert="eaVert"/>
          <a:lstStyle/>
          <a:p>
            <a:r>
              <a:rPr lang="zh-TW" altLang="en-US" smtClean="0"/>
              <a:t>按一下以編輯母片標題樣式</a:t>
            </a:r>
            <a:endParaRPr lang="zh-TW"/>
          </a:p>
        </p:txBody>
      </p:sp>
      <p:sp>
        <p:nvSpPr>
          <p:cNvPr id="3" name="直排文字版面配置區 2"/>
          <p:cNvSpPr>
            <a:spLocks noGrp="1"/>
          </p:cNvSpPr>
          <p:nvPr>
            <p:ph type="body" orient="vert" idx="1"/>
          </p:nvPr>
        </p:nvSpPr>
        <p:spPr>
          <a:xfrm>
            <a:off x="608012" y="277813"/>
            <a:ext cx="9144001" cy="5898573"/>
          </a:xfrm>
        </p:spPr>
        <p:txBody>
          <a:bodyPr vert="eaVert"/>
          <a:lstStyle>
            <a:lvl5pPr latinLnBrk="0">
              <a:defRPr lang="zh-TW"/>
            </a:lvl5pPr>
            <a:lvl6pPr latinLnBrk="0">
              <a:defRPr lang="zh-TW"/>
            </a:lvl6pPr>
            <a:lvl7pPr latinLnBrk="0">
              <a:defRPr lang="zh-TW"/>
            </a:lvl7pPr>
            <a:lvl8pPr latinLnBrk="0">
              <a:defRPr lang="zh-TW" baseline="0"/>
            </a:lvl8pPr>
            <a:lvl9pPr latinLnBrk="0">
              <a:defRPr lang="zh-TW"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5A0DEC7F-6DDC-4C83-A20C-C88FD27031FB}" type="datetime1">
              <a:rPr lang="zh-TW" altLang="en-US" smtClean="0"/>
              <a:t>2015/4/17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grpSp>
        <p:nvGrpSpPr>
          <p:cNvPr id="167" name="線條"/>
          <p:cNvGrpSpPr/>
          <p:nvPr/>
        </p:nvGrpSpPr>
        <p:grpSpPr bwMode="invGray">
          <a:xfrm>
            <a:off x="1522413" y="1514475"/>
            <a:ext cx="10569575" cy="64008"/>
            <a:chOff x="1522413" y="1514475"/>
            <a:chExt cx="10569575" cy="64008"/>
          </a:xfrm>
        </p:grpSpPr>
        <p:sp>
          <p:nvSpPr>
            <p:cNvPr id="168" name="手繪多邊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9" name="手繪多邊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0" name="手繪多邊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1"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2"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3"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4"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5"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6"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7"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8"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9"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0"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1"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2"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3"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4"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5"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6"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7"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8"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9"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0"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1"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2"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3"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4"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5"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6"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7"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8"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9"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0"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1"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2"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3"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4"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5"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6"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7"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8"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9"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0"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1"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2"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3"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4"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5"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6"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7"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8"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9"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0"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1"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2"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3"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4"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5"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6"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7"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8"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9"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0"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1"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2"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3"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4"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5"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6"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7"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8"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9"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40"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41"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sp>
        <p:nvSpPr>
          <p:cNvPr id="2" name="標題 1"/>
          <p:cNvSpPr>
            <a:spLocks noGrp="1"/>
          </p:cNvSpPr>
          <p:nvPr>
            <p:ph type="title"/>
          </p:nvPr>
        </p:nvSpPr>
        <p:spPr>
          <a:xfrm>
            <a:off x="1522414" y="274638"/>
            <a:ext cx="9143998" cy="1020762"/>
          </a:xfrm>
        </p:spPr>
        <p:txBody>
          <a:bodyPr/>
          <a:lstStyle/>
          <a:p>
            <a:r>
              <a:rPr lang="zh-TW" altLang="en-US" smtClean="0"/>
              <a:t>按一下以編輯母片標題樣式</a:t>
            </a:r>
            <a:endParaRPr lang="zh-TW"/>
          </a:p>
        </p:txBody>
      </p:sp>
      <p:sp>
        <p:nvSpPr>
          <p:cNvPr id="3" name="內容版面配置區 2"/>
          <p:cNvSpPr>
            <a:spLocks noGrp="1"/>
          </p:cNvSpPr>
          <p:nvPr>
            <p:ph idx="1"/>
          </p:nvPr>
        </p:nvSpPr>
        <p:spPr/>
        <p:txBody>
          <a:bodyPr/>
          <a:lstStyle>
            <a:lvl2pPr marL="548640" latinLnBrk="0">
              <a:defRPr lang="zh-TW"/>
            </a:lvl2pPr>
            <a:lvl3pPr marL="777240" latinLnBrk="0">
              <a:defRPr lang="zh-TW"/>
            </a:lvl3pPr>
            <a:lvl4pPr marL="1005840" latinLnBrk="0">
              <a:defRPr lang="zh-TW"/>
            </a:lvl4pPr>
            <a:lvl5pPr marL="1234440" latinLnBrk="0">
              <a:defRPr lang="zh-TW"/>
            </a:lvl5pPr>
            <a:lvl6pPr marL="1463040" latinLnBrk="0">
              <a:defRPr lang="zh-TW" baseline="0"/>
            </a:lvl6pPr>
            <a:lvl7pPr marL="1691640" latinLnBrk="0">
              <a:defRPr lang="zh-TW" baseline="0"/>
            </a:lvl7pPr>
            <a:lvl8pPr marL="1920240" latinLnBrk="0">
              <a:defRPr lang="zh-TW" baseline="0"/>
            </a:lvl8pPr>
            <a:lvl9pPr marL="2148840" latinLnBrk="0">
              <a:defRPr lang="zh-TW"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9981BADE-4E05-48D4-941A-129C0E2A9C52}" type="datetime1">
              <a:rPr lang="zh-TW" altLang="en-US" smtClean="0"/>
              <a:t>2015/4/17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255" name="線條"/>
          <p:cNvGrpSpPr/>
          <p:nvPr/>
        </p:nvGrpSpPr>
        <p:grpSpPr bwMode="invGray">
          <a:xfrm>
            <a:off x="1584896" y="4724400"/>
            <a:ext cx="8631936" cy="64008"/>
            <a:chOff x="-4110038" y="2703513"/>
            <a:chExt cx="17394239" cy="160336"/>
          </a:xfrm>
          <a:solidFill>
            <a:schemeClr val="accent1"/>
          </a:solidFill>
        </p:grpSpPr>
        <p:sp>
          <p:nvSpPr>
            <p:cNvPr id="256" name="手繪多邊形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57" name="手繪多邊形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58" name="手繪多邊形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59" name="手繪多邊形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0" name="手繪多邊形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1" name="手繪多邊形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2" name="手繪多邊形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3" name="手繪多邊形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4" name="手繪多邊形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5" name="手繪多邊形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6" name="手繪多邊形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7" name="手繪多邊形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8" name="手繪多邊形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69" name="手繪多邊形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0" name="手繪多邊形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1" name="手繪多邊形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2" name="手繪多邊形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3" name="手繪多邊形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4" name="手繪多邊形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5" name="手繪多邊形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6" name="手繪多邊形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7" name="手繪多邊形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8" name="手繪多邊形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79" name="手繪多邊形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0" name="手繪多邊形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1" name="手繪多邊形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2" name="手繪多邊形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3" name="手繪多邊形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4" name="手繪多邊形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5" name="手繪多邊形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6" name="手繪多邊形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7" name="手繪多邊形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8" name="手繪多邊形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89" name="手繪多邊形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0" name="手繪多邊形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1" name="手繪多邊形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2" name="手繪多邊形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3" name="手繪多邊形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4" name="手繪多邊形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5" name="手繪多邊形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6" name="手繪多邊形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7" name="手繪多邊形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8" name="手繪多邊形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299" name="手繪多邊形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0" name="手繪多邊形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1" name="手繪多邊形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2" name="手繪多邊形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3" name="手繪多邊形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4" name="手繪多邊形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5" name="手繪多邊形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6" name="手繪多邊形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7" name="手繪多邊形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8" name="手繪多邊形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09" name="手繪多邊形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0" name="手繪多邊形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1" name="手繪多邊形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2" name="手繪多邊形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3" name="手繪多邊形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4" name="手繪多邊形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5" name="手繪多邊形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6" name="手繪多邊形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7" name="手繪多邊形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8" name="手繪多邊形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19" name="手繪多邊形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0" name="手繪多邊形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1" name="手繪多邊形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2" name="手繪多邊形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3" name="手繪多邊形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4" name="手繪多邊形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5" name="手繪多邊形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6" name="手繪多邊形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7" name="手繪多邊形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8" name="手繪多邊形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29" name="手繪多邊形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0" name="手繪多邊形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1" name="手繪多邊形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2" name="手繪多邊形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3" name="手繪多邊形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4" name="手繪多邊形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5" name="手繪多邊形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6" name="手繪多邊形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7" name="手繪多邊形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8" name="手繪多邊形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39" name="手繪多邊形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0" name="手繪多邊形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1" name="手繪多邊形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2" name="手繪多邊形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3" name="手繪多邊形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4" name="手繪多邊形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5" name="手繪多邊形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6" name="手繪多邊形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7" name="手繪多邊形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8" name="手繪多邊形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49" name="手繪多邊形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0" name="手繪多邊形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1" name="手繪多邊形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2" name="手繪多邊形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3" name="手繪多邊形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4" name="手繪多邊形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5" name="手繪多邊形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6" name="手繪多邊形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7" name="手繪多邊形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8" name="手繪多邊形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59" name="手繪多邊形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0" name="手繪多邊形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1" name="手繪多邊形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2" name="手繪多邊形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3" name="手繪多邊形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4" name="手繪多邊形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5" name="手繪多邊形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6" name="手繪多邊形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7" name="手繪多邊形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8" name="手繪多邊形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69" name="手繪多邊形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0" name="手繪多邊形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1" name="手繪多邊形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2" name="手繪多邊形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3" name="手繪多邊形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4" name="手繪多邊形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5" name="手繪多邊形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6" name="手繪多邊形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7" name="手繪多邊形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sp>
          <p:nvSpPr>
            <p:cNvPr id="378" name="手繪多邊形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p>
          </p:txBody>
        </p:sp>
      </p:grpSp>
      <p:sp>
        <p:nvSpPr>
          <p:cNvPr id="2" name="標題 1"/>
          <p:cNvSpPr>
            <a:spLocks noGrp="1"/>
          </p:cNvSpPr>
          <p:nvPr>
            <p:ph type="title"/>
          </p:nvPr>
        </p:nvSpPr>
        <p:spPr>
          <a:xfrm>
            <a:off x="1522413" y="1905000"/>
            <a:ext cx="9144000" cy="2667000"/>
          </a:xfrm>
        </p:spPr>
        <p:txBody>
          <a:bodyPr anchor="b">
            <a:noAutofit/>
          </a:bodyPr>
          <a:lstStyle>
            <a:lvl1pPr algn="l" latinLnBrk="0">
              <a:defRPr lang="zh-TW" sz="4400" b="0" cap="none" baseline="0"/>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zh-TW" sz="2400">
                <a:solidFill>
                  <a:schemeClr val="tx1">
                    <a:tint val="75000"/>
                  </a:schemeClr>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0905B0-13E4-44A3-A625-922EA75077A5}" type="datetime1">
              <a:rPr lang="zh-TW" altLang="en-US" smtClean="0"/>
              <a:t>2015/4/17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158" name="線條"/>
          <p:cNvGrpSpPr/>
          <p:nvPr/>
        </p:nvGrpSpPr>
        <p:grpSpPr bwMode="invGray">
          <a:xfrm>
            <a:off x="1522413" y="1514475"/>
            <a:ext cx="10569575" cy="64008"/>
            <a:chOff x="1522413" y="1514475"/>
            <a:chExt cx="10569575" cy="64008"/>
          </a:xfrm>
        </p:grpSpPr>
        <p:sp>
          <p:nvSpPr>
            <p:cNvPr id="159" name="手繪多邊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0" name="手繪多邊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1" name="手繪多邊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2"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3"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4"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5"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6"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7"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8"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9"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0"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1"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2"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3"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4"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5"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6"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7"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8"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9"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0"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1"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2"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3"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4"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5"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6"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7"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8"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9"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0"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1"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2"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3"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4"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5"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6"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7"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8"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9"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0"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1"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2"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3"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4"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5"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6"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7"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8"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9"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0"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1"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2"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3"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4"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5"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6"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7"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8"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9"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0"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1"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2"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3"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4"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5"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6"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7"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8"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9"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0"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1"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2"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sp>
        <p:nvSpPr>
          <p:cNvPr id="2" name="標題 1"/>
          <p:cNvSpPr>
            <a:spLocks noGrp="1"/>
          </p:cNvSpPr>
          <p:nvPr>
            <p:ph type="title"/>
          </p:nvPr>
        </p:nvSpPr>
        <p:spPr>
          <a:xfrm>
            <a:off x="1522414" y="274638"/>
            <a:ext cx="9143998" cy="1020762"/>
          </a:xfrm>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522413" y="1905000"/>
            <a:ext cx="4419599" cy="42672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marL="1956816" latinLnBrk="0">
              <a:defRPr lang="zh-TW" sz="1600"/>
            </a:lvl6pPr>
            <a:lvl7pPr marL="1956816" latinLnBrk="0">
              <a:defRPr lang="zh-TW" sz="1600" baseline="0"/>
            </a:lvl7pPr>
            <a:lvl8pPr marL="1956816" latinLnBrk="0">
              <a:defRPr lang="zh-TW" sz="1600" baseline="0"/>
            </a:lvl8pPr>
            <a:lvl9pPr marL="1956816" latinLnBrk="0">
              <a:defRPr lang="zh-TW" sz="16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6246815" y="1905000"/>
            <a:ext cx="4419598" cy="42672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marL="1956816" latinLnBrk="0">
              <a:defRPr lang="zh-TW" sz="1600"/>
            </a:lvl6pPr>
            <a:lvl7pPr marL="1956816" latinLnBrk="0">
              <a:defRPr lang="zh-TW" sz="1600"/>
            </a:lvl7pPr>
            <a:lvl8pPr marL="1956816" latinLnBrk="0">
              <a:defRPr lang="zh-TW" sz="1600" baseline="0"/>
            </a:lvl8pPr>
            <a:lvl9pPr marL="1956816" latinLnBrk="0">
              <a:defRPr lang="zh-TW" sz="16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p>
            <a:fld id="{30E73C94-9CBE-4185-A243-1FEB3499D5B3}" type="datetime1">
              <a:rPr lang="zh-TW" altLang="en-US" smtClean="0"/>
              <a:t>2015/4/17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160" name="線條"/>
          <p:cNvGrpSpPr/>
          <p:nvPr/>
        </p:nvGrpSpPr>
        <p:grpSpPr bwMode="invGray">
          <a:xfrm>
            <a:off x="1522413" y="1514475"/>
            <a:ext cx="10569575" cy="64008"/>
            <a:chOff x="1522413" y="1514475"/>
            <a:chExt cx="10569575" cy="64008"/>
          </a:xfrm>
        </p:grpSpPr>
        <p:sp>
          <p:nvSpPr>
            <p:cNvPr id="161" name="手繪多邊形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2" name="手繪多邊形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3" name="手繪多邊形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4"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5"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6"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7"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8"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9"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0"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1"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2"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3"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4"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5"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6"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7"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8"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9"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0"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1"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2"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3"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4"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5"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6"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7"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8"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9"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0"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1"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2"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3"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4"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5"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6"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7"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8"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9"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0"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1"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2"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3"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4"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5"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6"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7"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8"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9"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0"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1"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2"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3"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4"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5"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6"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7"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8"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9"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0"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1"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2"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3"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4"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5"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6"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7"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8"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9"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0"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1"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2"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3"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4"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sp>
        <p:nvSpPr>
          <p:cNvPr id="2" name="標題 1"/>
          <p:cNvSpPr>
            <a:spLocks noGrp="1"/>
          </p:cNvSpPr>
          <p:nvPr>
            <p:ph type="title"/>
          </p:nvPr>
        </p:nvSpPr>
        <p:spPr>
          <a:xfrm>
            <a:off x="1522414" y="274638"/>
            <a:ext cx="9143998" cy="1020762"/>
          </a:xfrm>
        </p:spPr>
        <p:txBody>
          <a:bodyPr/>
          <a:lstStyle>
            <a:lvl1pPr latinLnBrk="0">
              <a:defRPr lang="zh-TW"/>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522413" y="1905000"/>
            <a:ext cx="4416552" cy="762000"/>
          </a:xfrm>
        </p:spPr>
        <p:txBody>
          <a:bodyPr anchor="ctr"/>
          <a:lstStyle>
            <a:lvl1pPr marL="0" indent="0" latinLnBrk="0">
              <a:spcBef>
                <a:spcPts val="0"/>
              </a:spcBef>
              <a:buNone/>
              <a:defRPr lang="zh-TW" sz="2400" b="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522413" y="2819399"/>
            <a:ext cx="4416552" cy="3352801"/>
          </a:xfrm>
        </p:spPr>
        <p:txBody>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marL="1956816" latinLnBrk="0">
              <a:defRPr lang="zh-TW" sz="1600"/>
            </a:lvl6pPr>
            <a:lvl7pPr marL="1956816" latinLnBrk="0">
              <a:defRPr lang="zh-TW" sz="1600" baseline="0"/>
            </a:lvl7pPr>
            <a:lvl8pPr marL="1956816" latinLnBrk="0">
              <a:defRPr lang="zh-TW" sz="1600" baseline="0"/>
            </a:lvl8pPr>
            <a:lvl9pPr marL="1956816" latinLnBrk="0">
              <a:defRPr lang="zh-TW" sz="16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6249860" y="1905000"/>
            <a:ext cx="4416552" cy="762000"/>
          </a:xfrm>
        </p:spPr>
        <p:txBody>
          <a:bodyPr anchor="ctr"/>
          <a:lstStyle>
            <a:lvl1pPr marL="0" indent="0" latinLnBrk="0">
              <a:spcBef>
                <a:spcPts val="0"/>
              </a:spcBef>
              <a:buNone/>
              <a:defRPr lang="zh-TW" sz="2400" b="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49860" y="2819399"/>
            <a:ext cx="4416552" cy="3352801"/>
          </a:xfrm>
        </p:spPr>
        <p:txBody>
          <a:bodyPr/>
          <a:lstStyle>
            <a:lvl1pPr latinLnBrk="0">
              <a:defRPr lang="zh-TW" sz="2400"/>
            </a:lvl1pPr>
            <a:lvl2pPr latinLnBrk="0">
              <a:defRPr lang="zh-TW" sz="2000"/>
            </a:lvl2pPr>
            <a:lvl3pPr latinLnBrk="0">
              <a:defRPr lang="zh-TW" sz="1800"/>
            </a:lvl3pPr>
            <a:lvl4pPr latinLnBrk="0">
              <a:defRPr lang="zh-TW" sz="1600"/>
            </a:lvl4pPr>
            <a:lvl5pPr marL="1956816" latinLnBrk="0">
              <a:defRPr lang="zh-TW" sz="1600"/>
            </a:lvl5pPr>
            <a:lvl6pPr marL="1956816" latinLnBrk="0">
              <a:defRPr lang="zh-TW" sz="1600"/>
            </a:lvl6pPr>
            <a:lvl7pPr marL="1956816" latinLnBrk="0">
              <a:defRPr lang="zh-TW" sz="1600"/>
            </a:lvl7pPr>
            <a:lvl8pPr marL="1956816" latinLnBrk="0">
              <a:defRPr lang="zh-TW" sz="1600"/>
            </a:lvl8pPr>
            <a:lvl9pPr marL="1956816"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6"/>
          <p:cNvSpPr>
            <a:spLocks noGrp="1"/>
          </p:cNvSpPr>
          <p:nvPr>
            <p:ph type="dt" sz="half" idx="10"/>
          </p:nvPr>
        </p:nvSpPr>
        <p:spPr/>
        <p:txBody>
          <a:bodyPr/>
          <a:lstStyle/>
          <a:p>
            <a:fld id="{668F9570-F84A-4ADA-8D2D-45B3F45AF161}" type="datetime1">
              <a:rPr lang="zh-TW" altLang="en-US" smtClean="0"/>
              <a:t>2015/4/17</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156" name="線條"/>
          <p:cNvGrpSpPr/>
          <p:nvPr/>
        </p:nvGrpSpPr>
        <p:grpSpPr bwMode="invGray">
          <a:xfrm>
            <a:off x="1522413" y="1514475"/>
            <a:ext cx="10569575" cy="64008"/>
            <a:chOff x="1522413" y="1514475"/>
            <a:chExt cx="10569575" cy="64008"/>
          </a:xfrm>
        </p:grpSpPr>
        <p:sp>
          <p:nvSpPr>
            <p:cNvPr id="157" name="手繪多邊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58" name="手繪多邊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59" name="手繪多邊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0"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1"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2"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3"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4"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5"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6"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7"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8"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69"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0"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1"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2"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3"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4"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5"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6"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7"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8"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79"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0"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1"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2"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3"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4"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5"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6"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7"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8"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89"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0"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1"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2"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3"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4"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5"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6"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7"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8"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199"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0"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1"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2"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3"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4"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5"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6"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7"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8"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09"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0"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1"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2"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3"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4"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5"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6"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7"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8"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19"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0"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1"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2"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3"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4"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5"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6"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7"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8"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29"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230"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p>
            <a:fld id="{5A34DF88-32CC-44D6-B677-80D94F227F05}" type="datetime1">
              <a:rPr lang="zh-TW" altLang="en-US" smtClean="0"/>
              <a:t>2015/4/17</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055F8E9-D7A9-4DE6-BEF5-266E3EE792F9}" type="datetime1">
              <a:rPr lang="zh-TW" altLang="en-US" smtClean="0"/>
              <a:t>2015/4/17</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615" name="外框"/>
          <p:cNvGrpSpPr/>
          <p:nvPr/>
        </p:nvGrpSpPr>
        <p:grpSpPr bwMode="invGray">
          <a:xfrm>
            <a:off x="4417839" y="1630821"/>
            <a:ext cx="6291028" cy="4575885"/>
            <a:chOff x="4417839" y="1630821"/>
            <a:chExt cx="6291028" cy="4575885"/>
          </a:xfrm>
        </p:grpSpPr>
        <p:grpSp>
          <p:nvGrpSpPr>
            <p:cNvPr id="616" name="群組 615"/>
            <p:cNvGrpSpPr/>
            <p:nvPr/>
          </p:nvGrpSpPr>
          <p:grpSpPr bwMode="invGray">
            <a:xfrm>
              <a:off x="5414491" y="1630821"/>
              <a:ext cx="5294376" cy="4114800"/>
              <a:chOff x="3310555" y="716546"/>
              <a:chExt cx="5294376" cy="4114800"/>
            </a:xfrm>
          </p:grpSpPr>
          <p:grpSp>
            <p:nvGrpSpPr>
              <p:cNvPr id="768" name="群組 767"/>
              <p:cNvGrpSpPr/>
              <p:nvPr/>
            </p:nvGrpSpPr>
            <p:grpSpPr bwMode="invGray">
              <a:xfrm flipH="1">
                <a:off x="3310555" y="737968"/>
                <a:ext cx="5294376" cy="54864"/>
                <a:chOff x="1522413" y="1514475"/>
                <a:chExt cx="10569575" cy="64008"/>
              </a:xfrm>
              <a:solidFill>
                <a:schemeClr val="accent1"/>
              </a:solidFill>
            </p:grpSpPr>
            <p:sp>
              <p:nvSpPr>
                <p:cNvPr id="844" name="手繪多邊形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5" name="手繪多邊形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6" name="手繪多邊形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7"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8"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9"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0"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1"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2"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3"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4"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5"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6"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7"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8"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9"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0"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1"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2"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3"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4"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5"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6"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7"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8"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9"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0"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1"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2"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3"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4"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5"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6"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7"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8"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9"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0"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1"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2"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3"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4"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5"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6"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7"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8"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9"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0"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1"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2"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3"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4"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5"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6"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7"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8"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9"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0"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1"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2"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3"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4"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5"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6"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7"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8"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9"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0"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1"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2"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3"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4"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5"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6"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7"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nvGrpSpPr>
              <p:cNvPr id="769" name="群組 768"/>
              <p:cNvGrpSpPr/>
              <p:nvPr/>
            </p:nvGrpSpPr>
            <p:grpSpPr bwMode="invGray">
              <a:xfrm rot="16200000" flipH="1">
                <a:off x="6492229" y="2755658"/>
                <a:ext cx="4114800" cy="36576"/>
                <a:chOff x="1522413" y="1514475"/>
                <a:chExt cx="10569575" cy="64008"/>
              </a:xfrm>
              <a:solidFill>
                <a:schemeClr val="accent1"/>
              </a:solidFill>
            </p:grpSpPr>
            <p:sp>
              <p:nvSpPr>
                <p:cNvPr id="770" name="手繪多邊形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1" name="手繪多邊形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2" name="手繪多邊形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3"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4"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5"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6"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7"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8"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9"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0"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1"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2"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3"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4"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5"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6"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7"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8"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9"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0"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1"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2"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3"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4"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5"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6"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7"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8"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9"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0"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1"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2"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3"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4"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5"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6"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7"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8"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9"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0"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1"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2"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3"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4"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5"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6"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7"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8"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9"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0"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1"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2"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3"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4"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5"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6"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7"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8"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9"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0"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1"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2"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3"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4"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5"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6"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7"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8"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9"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0"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1"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2"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3"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grpSp>
          <p:nvGrpSpPr>
            <p:cNvPr id="617" name="群組 616"/>
            <p:cNvGrpSpPr/>
            <p:nvPr/>
          </p:nvGrpSpPr>
          <p:grpSpPr bwMode="invGray">
            <a:xfrm rot="10800000">
              <a:off x="4417839" y="2091906"/>
              <a:ext cx="5294376" cy="4114800"/>
              <a:chOff x="3310555" y="716546"/>
              <a:chExt cx="5294376" cy="4114800"/>
            </a:xfrm>
          </p:grpSpPr>
          <p:grpSp>
            <p:nvGrpSpPr>
              <p:cNvPr id="618" name="群組 617"/>
              <p:cNvGrpSpPr/>
              <p:nvPr/>
            </p:nvGrpSpPr>
            <p:grpSpPr bwMode="invGray">
              <a:xfrm flipH="1">
                <a:off x="3310555" y="737968"/>
                <a:ext cx="5294376" cy="54864"/>
                <a:chOff x="1522413" y="1514475"/>
                <a:chExt cx="10569575" cy="64008"/>
              </a:xfrm>
              <a:solidFill>
                <a:schemeClr val="accent1"/>
              </a:solidFill>
            </p:grpSpPr>
            <p:sp>
              <p:nvSpPr>
                <p:cNvPr id="694" name="手繪多邊形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5" name="手繪多邊形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6" name="手繪多邊形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7"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8"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9"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0"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1"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2"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3"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4"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5"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6"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7"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8"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9"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0"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1"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2"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3"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4"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5"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6"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7"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8"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9"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0"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1"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2"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3"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4"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5"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6"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7"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8"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9"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0"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1"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2"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3"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4"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5"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6"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7"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8"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9"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0"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1"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2"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3"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4"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5"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6"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7"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8"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9"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0"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1"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2"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3"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4"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5"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6"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7"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8"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9"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0"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1"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2"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3"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4"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5"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6"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7"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nvGrpSpPr>
              <p:cNvPr id="619" name="群組 618"/>
              <p:cNvGrpSpPr/>
              <p:nvPr/>
            </p:nvGrpSpPr>
            <p:grpSpPr bwMode="invGray">
              <a:xfrm rot="16200000" flipH="1">
                <a:off x="6492229" y="2755658"/>
                <a:ext cx="4114800" cy="36576"/>
                <a:chOff x="1522413" y="1514475"/>
                <a:chExt cx="10569575" cy="64008"/>
              </a:xfrm>
              <a:solidFill>
                <a:schemeClr val="accent1"/>
              </a:solidFill>
            </p:grpSpPr>
            <p:sp>
              <p:nvSpPr>
                <p:cNvPr id="620" name="手繪多邊形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1" name="手繪多邊形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2" name="手繪多邊形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3"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4"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5"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6"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7"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8"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9"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0"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1"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2"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3"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4"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5"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6"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7"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8"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9"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0"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1"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2"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3"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4"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5"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6"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7"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8"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9"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0"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1"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2"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3"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4"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5"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6"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7"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8"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9"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0"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1"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2"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3"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4"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5"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6"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7"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8"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9"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0"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1"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2"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3"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4"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5"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6"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7"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8"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9"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0"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1"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2"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3"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4"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5"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6"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7"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8"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9"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0"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1"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2"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3"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grpSp>
      <p:sp>
        <p:nvSpPr>
          <p:cNvPr id="2" name="標題 1"/>
          <p:cNvSpPr>
            <a:spLocks noGrp="1"/>
          </p:cNvSpPr>
          <p:nvPr>
            <p:ph type="title"/>
          </p:nvPr>
        </p:nvSpPr>
        <p:spPr>
          <a:xfrm>
            <a:off x="1522414" y="274638"/>
            <a:ext cx="9143998" cy="1020762"/>
          </a:xfrm>
        </p:spPr>
        <p:txBody>
          <a:bodyPr anchor="b">
            <a:noAutofit/>
          </a:bodyPr>
          <a:lstStyle>
            <a:lvl1pPr algn="l" latinLnBrk="0">
              <a:defRPr lang="zh-TW" sz="3200" b="0"/>
            </a:lvl1pPr>
          </a:lstStyle>
          <a:p>
            <a:r>
              <a:rPr lang="zh-TW" altLang="en-US" smtClean="0"/>
              <a:t>按一下以編輯母片標題樣式</a:t>
            </a:r>
            <a:endParaRPr lang="zh-TW"/>
          </a:p>
        </p:txBody>
      </p:sp>
      <p:sp>
        <p:nvSpPr>
          <p:cNvPr id="3" name="內容版面配置區 2"/>
          <p:cNvSpPr>
            <a:spLocks noGrp="1"/>
          </p:cNvSpPr>
          <p:nvPr>
            <p:ph idx="1"/>
          </p:nvPr>
        </p:nvSpPr>
        <p:spPr>
          <a:xfrm>
            <a:off x="4710022" y="1905000"/>
            <a:ext cx="5669280" cy="4038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baseline="0"/>
            </a:lvl7pPr>
            <a:lvl8pPr latinLnBrk="0">
              <a:defRPr lang="zh-TW" sz="1600" baseline="0"/>
            </a:lvl8pPr>
            <a:lvl9pPr latinLnBrk="0">
              <a:defRPr lang="zh-TW" sz="16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B9CC4D-0D4C-4F43-B2D1-EC0949A63475}" type="datetime1">
              <a:rPr lang="zh-TW" altLang="en-US" smtClean="0"/>
              <a:t>2015/4/17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614" name="外框"/>
          <p:cNvGrpSpPr/>
          <p:nvPr/>
        </p:nvGrpSpPr>
        <p:grpSpPr bwMode="invGray">
          <a:xfrm flipH="1">
            <a:off x="1447500" y="1630821"/>
            <a:ext cx="6291028" cy="4575885"/>
            <a:chOff x="4417839" y="1630821"/>
            <a:chExt cx="6291028" cy="4575885"/>
          </a:xfrm>
        </p:grpSpPr>
        <p:grpSp>
          <p:nvGrpSpPr>
            <p:cNvPr id="615" name="群組 614"/>
            <p:cNvGrpSpPr/>
            <p:nvPr/>
          </p:nvGrpSpPr>
          <p:grpSpPr bwMode="invGray">
            <a:xfrm>
              <a:off x="5414491" y="1630821"/>
              <a:ext cx="5294376" cy="4114800"/>
              <a:chOff x="3310555" y="716546"/>
              <a:chExt cx="5294376" cy="4114800"/>
            </a:xfrm>
          </p:grpSpPr>
          <p:grpSp>
            <p:nvGrpSpPr>
              <p:cNvPr id="767" name="群組 766"/>
              <p:cNvGrpSpPr/>
              <p:nvPr/>
            </p:nvGrpSpPr>
            <p:grpSpPr bwMode="invGray">
              <a:xfrm flipH="1">
                <a:off x="3310555" y="737968"/>
                <a:ext cx="5294376" cy="54864"/>
                <a:chOff x="1522413" y="1514475"/>
                <a:chExt cx="10569575" cy="64008"/>
              </a:xfrm>
              <a:solidFill>
                <a:schemeClr val="accent1"/>
              </a:solidFill>
            </p:grpSpPr>
            <p:sp>
              <p:nvSpPr>
                <p:cNvPr id="843" name="手繪多邊形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4" name="手繪多邊形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5" name="手繪多邊形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6"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7"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8"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9"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0"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1"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2"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3"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4"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5"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6"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7"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8"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59"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0"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1"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2"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3"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4"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5"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6"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7"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8"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69"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0"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1"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2"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3"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4"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5"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6"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7"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8"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79"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0"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1"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2"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3"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4"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5"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6"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7"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8"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89"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0"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1"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2"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3"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4"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5"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6"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7"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8"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99"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0"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1"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2"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3"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4"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5"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6"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7"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8"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09"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0"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1"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2"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3"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4"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5"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916"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nvGrpSpPr>
              <p:cNvPr id="768" name="群組 767"/>
              <p:cNvGrpSpPr/>
              <p:nvPr/>
            </p:nvGrpSpPr>
            <p:grpSpPr bwMode="invGray">
              <a:xfrm rot="16200000" flipH="1">
                <a:off x="6492229" y="2755658"/>
                <a:ext cx="4114800" cy="36576"/>
                <a:chOff x="1522413" y="1514475"/>
                <a:chExt cx="10569575" cy="64008"/>
              </a:xfrm>
              <a:solidFill>
                <a:schemeClr val="accent1"/>
              </a:solidFill>
            </p:grpSpPr>
            <p:sp>
              <p:nvSpPr>
                <p:cNvPr id="769" name="手繪多邊形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0" name="手繪多邊形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1" name="手繪多邊形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2"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3"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4"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5"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6"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7"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8"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79"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0"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1"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2"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3"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4"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5"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6"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7"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8"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89"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0"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1"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2"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3"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4"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5"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6"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7"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8"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99"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0"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1"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2"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3"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4"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5"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6"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7"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8"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09"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0"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1"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2"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3"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4"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5"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6"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7"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8"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19"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0"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1"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2"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3"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4"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5"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6"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7"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8"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29"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0"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1"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2"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3"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4"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5"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6"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7"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8"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39"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0"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1"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842"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grpSp>
          <p:nvGrpSpPr>
            <p:cNvPr id="616" name="群組 615"/>
            <p:cNvGrpSpPr/>
            <p:nvPr/>
          </p:nvGrpSpPr>
          <p:grpSpPr bwMode="invGray">
            <a:xfrm rot="10800000">
              <a:off x="4417839" y="2091906"/>
              <a:ext cx="5294376" cy="4114800"/>
              <a:chOff x="3310555" y="716546"/>
              <a:chExt cx="5294376" cy="4114800"/>
            </a:xfrm>
          </p:grpSpPr>
          <p:grpSp>
            <p:nvGrpSpPr>
              <p:cNvPr id="617" name="群組 616"/>
              <p:cNvGrpSpPr/>
              <p:nvPr/>
            </p:nvGrpSpPr>
            <p:grpSpPr bwMode="invGray">
              <a:xfrm flipH="1">
                <a:off x="3310555" y="737968"/>
                <a:ext cx="5294376" cy="54864"/>
                <a:chOff x="1522413" y="1514475"/>
                <a:chExt cx="10569575" cy="64008"/>
              </a:xfrm>
              <a:solidFill>
                <a:schemeClr val="accent1"/>
              </a:solidFill>
            </p:grpSpPr>
            <p:sp>
              <p:nvSpPr>
                <p:cNvPr id="693" name="手繪多邊形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4" name="手繪多邊形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5" name="手繪多邊形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6" name="手繪多邊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7" name="手繪多邊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8" name="手繪多邊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9" name="手繪多邊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0" name="手繪多邊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1" name="手繪多邊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2" name="手繪多邊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3" name="手繪多邊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4" name="手繪多邊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5" name="手繪多邊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6" name="手繪多邊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7" name="手繪多邊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8" name="手繪多邊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09" name="手繪多邊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0" name="手繪多邊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1" name="手繪多邊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2" name="手繪多邊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3" name="手繪多邊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4" name="手繪多邊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5" name="手繪多邊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6" name="手繪多邊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7" name="手繪多邊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8" name="手繪多邊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19" name="手繪多邊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0" name="手繪多邊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1" name="手繪多邊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2" name="手繪多邊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3" name="手繪多邊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4" name="手繪多邊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5" name="手繪多邊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6" name="手繪多邊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7" name="手繪多邊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8" name="手繪多邊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29" name="手繪多邊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0" name="手繪多邊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1" name="手繪多邊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2" name="手繪多邊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3" name="手繪多邊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4" name="手繪多邊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5" name="手繪多邊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6" name="手繪多邊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7" name="手繪多邊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8" name="手繪多邊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39" name="手繪多邊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0" name="手繪多邊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1" name="手繪多邊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2" name="手繪多邊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3" name="手繪多邊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4" name="手繪多邊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5" name="手繪多邊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6" name="手繪多邊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7" name="手繪多邊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8" name="手繪多邊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49" name="手繪多邊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0" name="手繪多邊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1" name="手繪多邊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2" name="手繪多邊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3" name="手繪多邊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4" name="手繪多邊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5" name="手繪多邊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6" name="手繪多邊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7" name="手繪多邊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8" name="手繪多邊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59" name="手繪多邊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0" name="手繪多邊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1" name="手繪多邊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2" name="手繪多邊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3" name="手繪多邊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4" name="手繪多邊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5" name="手繪多邊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766" name="手繪多邊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nvGrpSpPr>
              <p:cNvPr id="618" name="群組 617"/>
              <p:cNvGrpSpPr/>
              <p:nvPr/>
            </p:nvGrpSpPr>
            <p:grpSpPr bwMode="invGray">
              <a:xfrm rot="16200000" flipH="1">
                <a:off x="6492229" y="2755658"/>
                <a:ext cx="4114800" cy="36576"/>
                <a:chOff x="1522413" y="1514475"/>
                <a:chExt cx="10569575" cy="64008"/>
              </a:xfrm>
              <a:solidFill>
                <a:schemeClr val="accent1"/>
              </a:solidFill>
            </p:grpSpPr>
            <p:sp>
              <p:nvSpPr>
                <p:cNvPr id="619" name="手繪多邊形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0" name="手繪多邊形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1" name="手繪多邊形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2" name="手繪多邊形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3" name="手繪多邊形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4" name="手繪多邊形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5" name="手繪多邊形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6" name="手繪多邊形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7" name="手繪多邊形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8" name="手繪多邊形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29" name="手繪多邊形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0" name="手繪多邊形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1" name="手繪多邊形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2" name="手繪多邊形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3" name="手繪多邊形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4" name="手繪多邊形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5" name="手繪多邊形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6" name="手繪多邊形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7" name="手繪多邊形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8" name="手繪多邊形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39" name="手繪多邊形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0" name="手繪多邊形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1" name="手繪多邊形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2" name="手繪多邊形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3" name="手繪多邊形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4" name="手繪多邊形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5" name="手繪多邊形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6" name="手繪多邊形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7" name="手繪多邊形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8" name="手繪多邊形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49" name="手繪多邊形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0" name="手繪多邊形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1" name="手繪多邊形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2" name="手繪多邊形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3" name="手繪多邊形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4" name="手繪多邊形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5" name="手繪多邊形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6" name="手繪多邊形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7" name="手繪多邊形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8" name="手繪多邊形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59" name="手繪多邊形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0" name="手繪多邊形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1" name="手繪多邊形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2" name="手繪多邊形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3" name="手繪多邊形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4" name="手繪多邊形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5" name="手繪多邊形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6" name="手繪多邊形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7" name="手繪多邊形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8" name="手繪多邊形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69" name="手繪多邊形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0" name="手繪多邊形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1" name="手繪多邊形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2" name="手繪多邊形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3" name="手繪多邊形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4" name="手繪多邊形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5" name="手繪多邊形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6" name="手繪多邊形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7" name="手繪多邊形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8" name="手繪多邊形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79" name="手繪多邊形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0" name="手繪多邊形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1" name="手繪多邊形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2" name="手繪多邊形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3" name="手繪多邊形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4" name="手繪多邊形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5" name="手繪多邊形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6" name="手繪多邊形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7" name="手繪多邊形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8" name="手繪多邊形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89" name="手繪多邊形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0" name="手繪多邊形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1" name="手繪多邊形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sp>
              <p:nvSpPr>
                <p:cNvPr id="692" name="手繪多邊形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n>
                      <a:noFill/>
                    </a:ln>
                  </a:endParaRPr>
                </a:p>
              </p:txBody>
            </p:sp>
          </p:grpSp>
        </p:grpSp>
      </p:grpSp>
      <p:sp>
        <p:nvSpPr>
          <p:cNvPr id="2" name="標題 1"/>
          <p:cNvSpPr>
            <a:spLocks noGrp="1"/>
          </p:cNvSpPr>
          <p:nvPr>
            <p:ph type="title"/>
          </p:nvPr>
        </p:nvSpPr>
        <p:spPr>
          <a:xfrm>
            <a:off x="1522414" y="274638"/>
            <a:ext cx="9143998" cy="1020762"/>
          </a:xfrm>
        </p:spPr>
        <p:txBody>
          <a:bodyPr anchor="b">
            <a:noAutofit/>
          </a:bodyPr>
          <a:lstStyle>
            <a:lvl1pPr algn="l" latinLnBrk="0">
              <a:defRPr lang="zh-TW" sz="3200" b="0"/>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a:p>
        </p:txBody>
      </p:sp>
      <p:sp>
        <p:nvSpPr>
          <p:cNvPr id="4" name="文字版面配置區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53CC3CB-50F3-41AF-A070-DE68F5F1D178}" type="datetime1">
              <a:rPr lang="zh-TW" altLang="en-US" smtClean="0"/>
              <a:t>2015/4/17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5BA54BD-C84D-46CE-8B72-31BFB26ABA43}" type="slidenum">
              <a:t>‹#›</a:t>
            </a:fld>
            <a:endParaRPr lang="zh-TW"/>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zh-TW"/>
              <a:t>按一下以編輯母片標題樣式</a:t>
            </a:r>
          </a:p>
        </p:txBody>
      </p:sp>
      <p:sp>
        <p:nvSpPr>
          <p:cNvPr id="3" name="文字版面配置區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ADCCFA5D-B304-4E1B-80FE-0793780E2E80}" type="datetime1">
              <a:rPr lang="zh-TW" altLang="en-US" smtClean="0"/>
              <a:t>2015/4/17</a:t>
            </a:fld>
            <a:endParaRPr lang="zh-TW" altLang="en-US" dirty="0"/>
          </a:p>
        </p:txBody>
      </p:sp>
      <p:sp>
        <p:nvSpPr>
          <p:cNvPr id="5" name="頁尾版面配置區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25BA54BD-C84D-46CE-8B72-31BFB26ABA43}" type="slidenum">
              <a:rPr lang="en-US" altLang="zh-TW" smtClean="0"/>
              <a:pPr/>
              <a:t>‹#›</a:t>
            </a:fld>
            <a:endParaRPr lang="en-US" altLang="zh-TW"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zh-TW" sz="32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74320" indent="-274320" algn="l" defTabSz="914400" rtl="0" eaLnBrk="1" latinLnBrk="0" hangingPunct="1">
        <a:lnSpc>
          <a:spcPct val="90000"/>
        </a:lnSpc>
        <a:spcBef>
          <a:spcPts val="1800"/>
        </a:spcBef>
        <a:buSzPct val="80000"/>
        <a:buFont typeface="Wingdings" pitchFamily="2" charset="2"/>
        <a:buChar char="§"/>
        <a:defRPr lang="zh-TW" sz="2400" kern="1200">
          <a:solidFill>
            <a:schemeClr val="tx1"/>
          </a:solidFill>
          <a:latin typeface="微軟正黑體" panose="020B0604030504040204" pitchFamily="34" charset="-120"/>
          <a:ea typeface="微軟正黑體" panose="020B0604030504040204" pitchFamily="34" charset="-120"/>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2pPr>
      <a:lvl3pPr marL="804672" indent="-228600" algn="l" defTabSz="914400" rtl="0" eaLnBrk="1" latinLnBrk="0" hangingPunct="1">
        <a:lnSpc>
          <a:spcPct val="90000"/>
        </a:lnSpc>
        <a:spcBef>
          <a:spcPts val="600"/>
        </a:spcBef>
        <a:buSzPct val="80000"/>
        <a:buFont typeface="Wingdings" pitchFamily="2" charset="2"/>
        <a:buChar char="§"/>
        <a:defRPr lang="zh-TW" sz="1800" kern="1200">
          <a:solidFill>
            <a:schemeClr val="tx1"/>
          </a:solidFill>
          <a:latin typeface="微軟正黑體" panose="020B0604030504040204" pitchFamily="34" charset="-120"/>
          <a:ea typeface="微軟正黑體" panose="020B0604030504040204" pitchFamily="34" charset="-120"/>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4pPr>
      <a:lvl5pPr marL="1261872" indent="-228600" algn="l" defTabSz="914400" rtl="0" eaLnBrk="1" latinLnBrk="0" hangingPunct="1">
        <a:lnSpc>
          <a:spcPct val="90000"/>
        </a:lnSpc>
        <a:spcBef>
          <a:spcPts val="600"/>
        </a:spcBef>
        <a:buSzPct val="80000"/>
        <a:buFont typeface="Wingdings" pitchFamily="2" charset="2"/>
        <a:buChar char="§"/>
        <a:defRPr lang="zh-TW" sz="1600" kern="1200">
          <a:solidFill>
            <a:schemeClr val="tx1"/>
          </a:solidFill>
          <a:latin typeface="微軟正黑體" panose="020B0604030504040204" pitchFamily="34" charset="-120"/>
          <a:ea typeface="微軟正黑體" panose="020B0604030504040204" pitchFamily="34" charset="-120"/>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zh-TW"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80000"/>
        <a:buFont typeface="Wingdings" pitchFamily="2" charset="2"/>
        <a:buChar char="§"/>
        <a:defRPr lang="zh-TW"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zh-TW"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80000"/>
        <a:buFont typeface="Wingdings" pitchFamily="2" charset="2"/>
        <a:buChar char="§"/>
        <a:defRPr lang="zh-TW" sz="16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6600" dirty="0" smtClean="0"/>
              <a:t>生命教育期中報告</a:t>
            </a:r>
            <a:endParaRPr lang="zh-TW" sz="6600" dirty="0"/>
          </a:p>
        </p:txBody>
      </p:sp>
      <p:sp>
        <p:nvSpPr>
          <p:cNvPr id="3" name="副標題 2"/>
          <p:cNvSpPr>
            <a:spLocks noGrp="1"/>
          </p:cNvSpPr>
          <p:nvPr>
            <p:ph type="subTitle" idx="1"/>
          </p:nvPr>
        </p:nvSpPr>
        <p:spPr>
          <a:xfrm>
            <a:off x="1522413" y="5105400"/>
            <a:ext cx="9143999" cy="1203920"/>
          </a:xfrm>
        </p:spPr>
        <p:txBody>
          <a:bodyPr>
            <a:normAutofit/>
          </a:bodyPr>
          <a:lstStyle/>
          <a:p>
            <a:r>
              <a:rPr lang="zh-TW" altLang="en-US" dirty="0" smtClean="0"/>
              <a:t>指導老師：趙星光</a:t>
            </a:r>
            <a:endParaRPr lang="en-US" altLang="zh-TW" dirty="0" smtClean="0"/>
          </a:p>
          <a:p>
            <a:r>
              <a:rPr lang="zh-TW" altLang="en-US" dirty="0" smtClean="0"/>
              <a:t>指導單位：得勝者</a:t>
            </a:r>
            <a:endParaRPr lang="en-US" altLang="zh-TW" dirty="0" smtClean="0"/>
          </a:p>
          <a:p>
            <a:r>
              <a:rPr lang="zh-TW" altLang="en-US" dirty="0" smtClean="0"/>
              <a:t>服務對象：四箴國中</a:t>
            </a:r>
            <a:endParaRPr lang="en-US" altLang="zh-TW"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6535">
            <a:off x="8429981" y="673379"/>
            <a:ext cx="3291840" cy="29748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t>千儀</a:t>
            </a:r>
            <a:r>
              <a:rPr lang="en-US" altLang="zh-TW" sz="4400" dirty="0" smtClean="0"/>
              <a:t>—</a:t>
            </a:r>
            <a:r>
              <a:rPr lang="zh-TW" altLang="en-US" sz="4400" dirty="0" smtClean="0"/>
              <a:t>身為教者</a:t>
            </a:r>
            <a:r>
              <a:rPr lang="en-US" altLang="zh-TW" sz="4400" dirty="0" smtClean="0"/>
              <a:t>…?</a:t>
            </a:r>
            <a:endParaRPr lang="zh-TW" altLang="en-US" sz="4400" dirty="0"/>
          </a:p>
        </p:txBody>
      </p:sp>
      <p:sp>
        <p:nvSpPr>
          <p:cNvPr id="3" name="內容版面配置區 2"/>
          <p:cNvSpPr>
            <a:spLocks noGrp="1"/>
          </p:cNvSpPr>
          <p:nvPr>
            <p:ph idx="1"/>
          </p:nvPr>
        </p:nvSpPr>
        <p:spPr/>
        <p:txBody>
          <a:bodyPr>
            <a:normAutofit/>
          </a:bodyPr>
          <a:lstStyle/>
          <a:p>
            <a:r>
              <a:rPr lang="zh-TW" altLang="en-US" sz="2800" dirty="0" smtClean="0"/>
              <a:t>眼界應該更廣大。</a:t>
            </a:r>
            <a:endParaRPr lang="en-US" altLang="zh-TW" sz="2800" dirty="0" smtClean="0"/>
          </a:p>
          <a:p>
            <a:r>
              <a:rPr lang="zh-TW" altLang="en-US" sz="2800" dirty="0" smtClean="0"/>
              <a:t>不要只是敷衍地傾聽。</a:t>
            </a:r>
            <a:endParaRPr lang="en-US" altLang="zh-TW" sz="2800" dirty="0" smtClean="0"/>
          </a:p>
          <a:p>
            <a:r>
              <a:rPr lang="zh-TW" altLang="en-US" sz="2800" dirty="0" smtClean="0"/>
              <a:t>擁有明辨是非的嘴巴。</a:t>
            </a:r>
            <a:endParaRPr lang="en-US" altLang="zh-TW" sz="2800" dirty="0" smtClean="0"/>
          </a:p>
          <a:p>
            <a:r>
              <a:rPr lang="zh-TW" altLang="en-US" sz="2800" dirty="0" smtClean="0"/>
              <a:t>還有耐心。</a:t>
            </a:r>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p:txBody>
      </p:sp>
      <p:sp>
        <p:nvSpPr>
          <p:cNvPr id="4" name="投影片編號版面配置區 3"/>
          <p:cNvSpPr>
            <a:spLocks noGrp="1"/>
          </p:cNvSpPr>
          <p:nvPr>
            <p:ph type="sldNum" sz="quarter" idx="12"/>
          </p:nvPr>
        </p:nvSpPr>
        <p:spPr/>
        <p:txBody>
          <a:bodyPr/>
          <a:lstStyle/>
          <a:p>
            <a:fld id="{25BA54BD-C84D-46CE-8B72-31BFB26ABA43}" type="slidenum">
              <a:rPr lang="en-US" altLang="zh-TW" smtClean="0"/>
              <a:t>10</a:t>
            </a:fld>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172" y="230924"/>
            <a:ext cx="7884988" cy="6307990"/>
          </a:xfrm>
          <a:prstGeom prst="rect">
            <a:avLst/>
          </a:prstGeom>
        </p:spPr>
      </p:pic>
    </p:spTree>
    <p:extLst>
      <p:ext uri="{BB962C8B-B14F-4D97-AF65-F5344CB8AC3E}">
        <p14:creationId xmlns:p14="http://schemas.microsoft.com/office/powerpoint/2010/main" val="4127666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謝謝大家</a:t>
            </a:r>
            <a:endParaRPr lang="zh-TW" altLang="en-US" dirty="0"/>
          </a:p>
        </p:txBody>
      </p:sp>
      <p:sp>
        <p:nvSpPr>
          <p:cNvPr id="3" name="副標題 2"/>
          <p:cNvSpPr>
            <a:spLocks noGrp="1"/>
          </p:cNvSpPr>
          <p:nvPr>
            <p:ph type="subTitle" idx="1"/>
          </p:nvPr>
        </p:nvSpPr>
        <p:spPr/>
        <p:txBody>
          <a:bodyPr/>
          <a:lstStyle/>
          <a:p>
            <a:r>
              <a:rPr lang="zh-TW" altLang="en-US" dirty="0" smtClean="0"/>
              <a:t>報告人：亷千儀　蔡旻</a:t>
            </a:r>
            <a:r>
              <a:rPr lang="zh-TW" altLang="en-US" dirty="0"/>
              <a:t>哲</a:t>
            </a:r>
          </a:p>
        </p:txBody>
      </p:sp>
    </p:spTree>
    <p:extLst>
      <p:ext uri="{BB962C8B-B14F-4D97-AF65-F5344CB8AC3E}">
        <p14:creationId xmlns:p14="http://schemas.microsoft.com/office/powerpoint/2010/main" val="22432358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normAutofit/>
          </a:bodyPr>
          <a:lstStyle/>
          <a:p>
            <a:r>
              <a:rPr lang="zh-TW" altLang="en-US" sz="4400" dirty="0" smtClean="0"/>
              <a:t>目錄</a:t>
            </a:r>
            <a:endParaRPr lang="zh-TW" sz="4400" dirty="0"/>
          </a:p>
        </p:txBody>
      </p:sp>
      <p:sp>
        <p:nvSpPr>
          <p:cNvPr id="14" name="內容版面配置區 13"/>
          <p:cNvSpPr>
            <a:spLocks noGrp="1"/>
          </p:cNvSpPr>
          <p:nvPr>
            <p:ph idx="1"/>
          </p:nvPr>
        </p:nvSpPr>
        <p:spPr/>
        <p:txBody>
          <a:bodyPr/>
          <a:lstStyle/>
          <a:p>
            <a:r>
              <a:rPr lang="zh-TW" altLang="en-US" sz="3200" dirty="0" smtClean="0"/>
              <a:t>四箴國中介紹</a:t>
            </a:r>
            <a:endParaRPr lang="zh-TW" sz="3200" dirty="0"/>
          </a:p>
          <a:p>
            <a:r>
              <a:rPr lang="zh-TW" altLang="en-US" sz="3200" dirty="0" smtClean="0"/>
              <a:t>授課方式</a:t>
            </a:r>
            <a:r>
              <a:rPr lang="zh-TW" altLang="en-US" sz="3200" dirty="0"/>
              <a:t>介紹</a:t>
            </a:r>
            <a:endParaRPr lang="zh-TW" sz="3200" dirty="0"/>
          </a:p>
          <a:p>
            <a:r>
              <a:rPr lang="zh-TW" altLang="en-US" sz="3200" dirty="0" smtClean="0"/>
              <a:t>旻哲</a:t>
            </a:r>
            <a:r>
              <a:rPr lang="en-US" altLang="zh-TW" sz="3200" dirty="0" smtClean="0"/>
              <a:t>—</a:t>
            </a:r>
            <a:r>
              <a:rPr lang="zh-TW" altLang="en-US" sz="3200" dirty="0" smtClean="0"/>
              <a:t>困難與解決</a:t>
            </a:r>
            <a:r>
              <a:rPr lang="en-US" altLang="zh-TW" sz="3200" dirty="0" smtClean="0"/>
              <a:t>&amp;</a:t>
            </a:r>
            <a:r>
              <a:rPr lang="zh-TW" altLang="en-US" sz="3200" dirty="0" smtClean="0"/>
              <a:t>感想與啟發</a:t>
            </a:r>
            <a:endParaRPr lang="en-US" altLang="zh-TW" sz="3200" dirty="0" smtClean="0"/>
          </a:p>
          <a:p>
            <a:r>
              <a:rPr lang="zh-TW" altLang="en-US" sz="3200" dirty="0"/>
              <a:t>千</a:t>
            </a:r>
            <a:r>
              <a:rPr lang="zh-TW" altLang="en-US" sz="3200" dirty="0" smtClean="0"/>
              <a:t>儀</a:t>
            </a:r>
            <a:r>
              <a:rPr lang="en-US" altLang="zh-TW" sz="3200" dirty="0"/>
              <a:t>—</a:t>
            </a:r>
            <a:r>
              <a:rPr lang="zh-TW" altLang="en-US" sz="3200" dirty="0"/>
              <a:t>困難與解決</a:t>
            </a:r>
            <a:r>
              <a:rPr lang="en-US" altLang="zh-TW" sz="3200" dirty="0"/>
              <a:t>&amp;</a:t>
            </a:r>
            <a:r>
              <a:rPr lang="zh-TW" altLang="en-US" sz="3200" dirty="0"/>
              <a:t>感想與</a:t>
            </a:r>
            <a:r>
              <a:rPr lang="zh-TW" altLang="en-US" sz="3200" dirty="0" smtClean="0"/>
              <a:t>啟發</a:t>
            </a:r>
            <a:endParaRPr lang="en-US" altLang="zh-TW" sz="3200" dirty="0" smtClean="0"/>
          </a:p>
          <a:p>
            <a:endParaRPr lang="zh-TW" dirty="0"/>
          </a:p>
        </p:txBody>
      </p:sp>
      <p:sp>
        <p:nvSpPr>
          <p:cNvPr id="2" name="投影片編號版面配置區 1"/>
          <p:cNvSpPr>
            <a:spLocks noGrp="1"/>
          </p:cNvSpPr>
          <p:nvPr>
            <p:ph type="sldNum" sz="quarter" idx="12"/>
          </p:nvPr>
        </p:nvSpPr>
        <p:spPr/>
        <p:txBody>
          <a:bodyPr/>
          <a:lstStyle/>
          <a:p>
            <a:fld id="{25BA54BD-C84D-46CE-8B72-31BFB26ABA43}" type="slidenum">
              <a:rPr lang="en-US" altLang="zh-TW" smtClean="0"/>
              <a:t>2</a:t>
            </a:fld>
            <a:endParaRPr lang="zh-TW" altLang="en-US"/>
          </a:p>
        </p:txBody>
      </p:sp>
    </p:spTree>
    <p:extLst>
      <p:ext uri="{BB962C8B-B14F-4D97-AF65-F5344CB8AC3E}">
        <p14:creationId xmlns:p14="http://schemas.microsoft.com/office/powerpoint/2010/main" val="212853603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t>四箴國中？</a:t>
            </a:r>
            <a:endParaRPr lang="zh-TW" altLang="en-US" sz="4400" dirty="0"/>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2282406016"/>
              </p:ext>
            </p:extLst>
          </p:nvPr>
        </p:nvGraphicFramePr>
        <p:xfrm>
          <a:off x="1628624" y="1844824"/>
          <a:ext cx="8858276" cy="3965900"/>
        </p:xfrm>
        <a:graphic>
          <a:graphicData uri="http://schemas.openxmlformats.org/drawingml/2006/table">
            <a:tbl>
              <a:tblPr firstRow="1" bandRow="1">
                <a:tableStyleId>{6E25E649-3F16-4E02-A733-19D2CDBF48F0}</a:tableStyleId>
              </a:tblPr>
              <a:tblGrid>
                <a:gridCol w="1668480"/>
                <a:gridCol w="7189796"/>
              </a:tblGrid>
              <a:tr h="418964">
                <a:tc>
                  <a:txBody>
                    <a:bodyPr/>
                    <a:lstStyle/>
                    <a:p>
                      <a:pPr algn="ctr"/>
                      <a:r>
                        <a:rPr lang="zh-TW" altLang="en-US" sz="2000" dirty="0" smtClean="0"/>
                        <a:t>項目</a:t>
                      </a:r>
                      <a:endParaRPr lang="zh-TW" altLang="en-US" sz="2000" dirty="0"/>
                    </a:p>
                  </a:txBody>
                  <a:tcPr/>
                </a:tc>
                <a:tc>
                  <a:txBody>
                    <a:bodyPr/>
                    <a:lstStyle/>
                    <a:p>
                      <a:pPr algn="ctr"/>
                      <a:r>
                        <a:rPr lang="zh-TW" altLang="en-US" sz="2000" dirty="0" smtClean="0"/>
                        <a:t>四箴國中現況</a:t>
                      </a:r>
                      <a:endParaRPr lang="zh-TW" altLang="en-US" sz="2000" dirty="0"/>
                    </a:p>
                  </a:txBody>
                  <a:tcPr/>
                </a:tc>
              </a:tr>
              <a:tr h="4189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學校類型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市立國民中學</a:t>
                      </a:r>
                    </a:p>
                  </a:txBody>
                  <a:tcPr/>
                </a:tc>
              </a:tr>
              <a:tr h="418964">
                <a:tc>
                  <a:txBody>
                    <a:bodyPr/>
                    <a:lstStyle/>
                    <a:p>
                      <a:pPr algn="ctr"/>
                      <a:r>
                        <a:rPr lang="zh-TW" altLang="en-US" sz="2000" dirty="0" smtClean="0"/>
                        <a:t>年級</a:t>
                      </a:r>
                      <a:endParaRPr lang="zh-TW" altLang="en-US" sz="2000" dirty="0"/>
                    </a:p>
                  </a:txBody>
                  <a:tcPr/>
                </a:tc>
                <a:tc>
                  <a:txBody>
                    <a:bodyPr/>
                    <a:lstStyle/>
                    <a:p>
                      <a:pPr algn="l"/>
                      <a:r>
                        <a:rPr lang="zh-TW" altLang="en-US" sz="2000" dirty="0" smtClean="0"/>
                        <a:t>國一</a:t>
                      </a:r>
                      <a:r>
                        <a:rPr lang="en-US" altLang="zh-TW" sz="2000" dirty="0" smtClean="0"/>
                        <a:t>~</a:t>
                      </a:r>
                      <a:r>
                        <a:rPr lang="zh-TW" altLang="en-US" sz="2000" dirty="0" smtClean="0"/>
                        <a:t>國三</a:t>
                      </a:r>
                      <a:endParaRPr lang="en-US" altLang="zh-TW" sz="2000" dirty="0" smtClean="0"/>
                    </a:p>
                  </a:txBody>
                  <a:tcPr/>
                </a:tc>
              </a:tr>
              <a:tr h="418964">
                <a:tc>
                  <a:txBody>
                    <a:bodyPr/>
                    <a:lstStyle/>
                    <a:p>
                      <a:pPr algn="ctr"/>
                      <a:r>
                        <a:rPr lang="zh-TW" altLang="en-US" sz="2000" dirty="0" smtClean="0"/>
                        <a:t>教師人數</a:t>
                      </a:r>
                      <a:endParaRPr lang="zh-TW" altLang="en-US" sz="2000" dirty="0"/>
                    </a:p>
                  </a:txBody>
                  <a:tcPr/>
                </a:tc>
                <a:tc>
                  <a:txBody>
                    <a:bodyPr/>
                    <a:lstStyle/>
                    <a:p>
                      <a:pPr algn="l"/>
                      <a:r>
                        <a:rPr lang="en-US" altLang="zh-TW" sz="2000" dirty="0" smtClean="0"/>
                        <a:t>71</a:t>
                      </a:r>
                    </a:p>
                  </a:txBody>
                  <a:tcPr/>
                </a:tc>
              </a:tr>
              <a:tr h="418964">
                <a:tc>
                  <a:txBody>
                    <a:bodyPr/>
                    <a:lstStyle/>
                    <a:p>
                      <a:pPr algn="ctr"/>
                      <a:r>
                        <a:rPr lang="zh-TW" altLang="en-US" sz="2000" dirty="0" smtClean="0"/>
                        <a:t>職員人數</a:t>
                      </a:r>
                      <a:endParaRPr lang="zh-TW" altLang="en-US" sz="2000" dirty="0"/>
                    </a:p>
                  </a:txBody>
                  <a:tcPr/>
                </a:tc>
                <a:tc>
                  <a:txBody>
                    <a:bodyPr/>
                    <a:lstStyle/>
                    <a:p>
                      <a:pPr algn="l"/>
                      <a:r>
                        <a:rPr lang="en-US" altLang="zh-TW" sz="2000" dirty="0" smtClean="0"/>
                        <a:t>7</a:t>
                      </a:r>
                    </a:p>
                  </a:txBody>
                  <a:tcPr/>
                </a:tc>
              </a:tr>
              <a:tr h="418964">
                <a:tc>
                  <a:txBody>
                    <a:bodyPr/>
                    <a:lstStyle/>
                    <a:p>
                      <a:pPr algn="ctr"/>
                      <a:r>
                        <a:rPr lang="zh-TW" altLang="en-US" sz="2000" dirty="0" smtClean="0"/>
                        <a:t>學生人數</a:t>
                      </a:r>
                      <a:endParaRPr lang="zh-TW" altLang="en-US" sz="2000" dirty="0"/>
                    </a:p>
                  </a:txBody>
                  <a:tcPr/>
                </a:tc>
                <a:tc>
                  <a:txBody>
                    <a:bodyPr/>
                    <a:lstStyle/>
                    <a:p>
                      <a:pPr algn="l"/>
                      <a:r>
                        <a:rPr lang="en-US" altLang="zh-TW" sz="2000" dirty="0" smtClean="0"/>
                        <a:t>990</a:t>
                      </a:r>
                    </a:p>
                  </a:txBody>
                  <a:tcPr/>
                </a:tc>
              </a:tr>
              <a:tr h="1033152">
                <a:tc>
                  <a:txBody>
                    <a:bodyPr/>
                    <a:lstStyle/>
                    <a:p>
                      <a:pPr algn="ctr"/>
                      <a:r>
                        <a:rPr lang="zh-TW" altLang="en-US" sz="2000" dirty="0" smtClean="0"/>
                        <a:t>班級數</a:t>
                      </a:r>
                      <a:endParaRPr lang="zh-TW" altLang="en-US" sz="2000" dirty="0"/>
                    </a:p>
                  </a:txBody>
                  <a:tcPr/>
                </a:tc>
                <a:tc>
                  <a:txBody>
                    <a:bodyPr/>
                    <a:lstStyle/>
                    <a:p>
                      <a:pPr algn="l"/>
                      <a:r>
                        <a:rPr lang="zh-TW" altLang="en-US" sz="2000" dirty="0" smtClean="0"/>
                        <a:t>普通班</a:t>
                      </a:r>
                      <a:r>
                        <a:rPr lang="en-US" altLang="zh-TW" sz="2000" dirty="0" smtClean="0"/>
                        <a:t>30</a:t>
                      </a:r>
                      <a:r>
                        <a:rPr lang="zh-TW" altLang="en-US" sz="2000" dirty="0" smtClean="0"/>
                        <a:t>班 （七年級：</a:t>
                      </a:r>
                      <a:r>
                        <a:rPr lang="en-US" altLang="zh-TW" sz="2000" dirty="0" smtClean="0"/>
                        <a:t>11</a:t>
                      </a:r>
                      <a:r>
                        <a:rPr lang="zh-TW" altLang="en-US" sz="2000" dirty="0" smtClean="0"/>
                        <a:t>班，八年級：</a:t>
                      </a:r>
                      <a:r>
                        <a:rPr lang="en-US" altLang="zh-TW" sz="2000" dirty="0" smtClean="0"/>
                        <a:t>13</a:t>
                      </a:r>
                      <a:r>
                        <a:rPr lang="zh-TW" altLang="en-US" sz="2000" dirty="0" smtClean="0"/>
                        <a:t>班，九年級：</a:t>
                      </a:r>
                      <a:r>
                        <a:rPr lang="en-US" altLang="zh-TW" sz="2000" dirty="0" smtClean="0"/>
                        <a:t>12</a:t>
                      </a:r>
                      <a:r>
                        <a:rPr lang="zh-TW" altLang="en-US" sz="2000" dirty="0" smtClean="0"/>
                        <a:t>班）</a:t>
                      </a:r>
                      <a:endParaRPr lang="en-US" altLang="zh-TW" sz="2000" dirty="0" smtClean="0"/>
                    </a:p>
                    <a:p>
                      <a:pPr algn="l"/>
                      <a:r>
                        <a:rPr lang="zh-TW" altLang="en-US" sz="2000" dirty="0" smtClean="0"/>
                        <a:t>美術班</a:t>
                      </a:r>
                      <a:r>
                        <a:rPr lang="en-US" altLang="zh-TW" sz="2000" dirty="0" smtClean="0"/>
                        <a:t>3</a:t>
                      </a:r>
                      <a:r>
                        <a:rPr lang="zh-TW" altLang="en-US" sz="2000" dirty="0" smtClean="0"/>
                        <a:t>班 （三個年級各一班）</a:t>
                      </a:r>
                      <a:endParaRPr lang="en-US" altLang="zh-TW" sz="2000" dirty="0" smtClean="0"/>
                    </a:p>
                    <a:p>
                      <a:pPr algn="l"/>
                      <a:r>
                        <a:rPr lang="zh-TW" altLang="en-US" sz="2000" dirty="0" smtClean="0"/>
                        <a:t>體育班</a:t>
                      </a:r>
                      <a:r>
                        <a:rPr lang="en-US" altLang="zh-TW" sz="2000" dirty="0" smtClean="0"/>
                        <a:t>3</a:t>
                      </a:r>
                      <a:r>
                        <a:rPr lang="zh-TW" altLang="en-US" sz="2000" dirty="0" smtClean="0"/>
                        <a:t>班 （三個年級各一班）</a:t>
                      </a:r>
                      <a:endParaRPr lang="en-US" altLang="zh-TW" sz="2000" dirty="0" smtClean="0"/>
                    </a:p>
                  </a:txBody>
                  <a:tcPr/>
                </a:tc>
              </a:tr>
              <a:tr h="418964">
                <a:tc>
                  <a:txBody>
                    <a:bodyPr/>
                    <a:lstStyle/>
                    <a:p>
                      <a:pPr algn="ctr"/>
                      <a:r>
                        <a:rPr lang="zh-TW" altLang="en-US" sz="2000" dirty="0" smtClean="0"/>
                        <a:t>學區</a:t>
                      </a:r>
                      <a:endParaRPr lang="zh-TW" altLang="en-US" sz="2000" dirty="0"/>
                    </a:p>
                  </a:txBody>
                  <a:tcPr/>
                </a:tc>
                <a:tc>
                  <a:txBody>
                    <a:bodyPr/>
                    <a:lstStyle/>
                    <a:p>
                      <a:pPr algn="l"/>
                      <a:r>
                        <a:rPr lang="zh-TW" altLang="en-US" sz="2000" b="0" i="0" kern="1200" dirty="0" smtClean="0">
                          <a:solidFill>
                            <a:schemeClr val="dk1"/>
                          </a:solidFill>
                          <a:effectLst/>
                          <a:latin typeface="+mn-lt"/>
                          <a:ea typeface="+mn-ea"/>
                          <a:cs typeface="+mn-cs"/>
                        </a:rPr>
                        <a:t>新庄里、新東里、東海里，南寮里，瑞井里，蔗廍里、自強里</a:t>
                      </a:r>
                      <a:endParaRPr lang="en-US" altLang="zh-TW" sz="2000" dirty="0" smtClean="0"/>
                    </a:p>
                  </a:txBody>
                  <a:tcPr/>
                </a:tc>
              </a:tr>
            </a:tbl>
          </a:graphicData>
        </a:graphic>
      </p:graphicFrame>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6" y="785019"/>
            <a:ext cx="8856984" cy="2865013"/>
          </a:xfrm>
          <a:prstGeom prst="rect">
            <a:avLst/>
          </a:prstGeom>
        </p:spPr>
      </p:pic>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388" y="414339"/>
            <a:ext cx="4791075" cy="6162675"/>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21" y="414339"/>
            <a:ext cx="4657725" cy="6124575"/>
          </a:xfrm>
          <a:prstGeom prst="rect">
            <a:avLst/>
          </a:prstGeom>
        </p:spPr>
      </p:pic>
      <p:sp>
        <p:nvSpPr>
          <p:cNvPr id="15" name="投影片編號版面配置區 14"/>
          <p:cNvSpPr>
            <a:spLocks noGrp="1"/>
          </p:cNvSpPr>
          <p:nvPr>
            <p:ph type="sldNum" sz="quarter" idx="12"/>
          </p:nvPr>
        </p:nvSpPr>
        <p:spPr/>
        <p:txBody>
          <a:bodyPr/>
          <a:lstStyle/>
          <a:p>
            <a:fld id="{25BA54BD-C84D-46CE-8B72-31BFB26ABA43}" type="slidenum">
              <a:rPr lang="en-US" altLang="zh-TW" smtClean="0"/>
              <a:t>3</a:t>
            </a:fld>
            <a:endParaRPr lang="zh-TW" altLang="en-US"/>
          </a:p>
        </p:txBody>
      </p:sp>
    </p:spTree>
    <p:extLst>
      <p:ext uri="{BB962C8B-B14F-4D97-AF65-F5344CB8AC3E}">
        <p14:creationId xmlns:p14="http://schemas.microsoft.com/office/powerpoint/2010/main" val="2625311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030054754"/>
              </p:ext>
            </p:extLst>
          </p:nvPr>
        </p:nvGraphicFramePr>
        <p:xfrm>
          <a:off x="1629916" y="1743018"/>
          <a:ext cx="8640960" cy="4730824"/>
        </p:xfrm>
        <a:graphic>
          <a:graphicData uri="http://schemas.openxmlformats.org/drawingml/2006/table">
            <a:tbl>
              <a:tblPr firstRow="1" bandRow="1">
                <a:tableStyleId>{6E25E649-3F16-4E02-A733-19D2CDBF48F0}</a:tableStyleId>
              </a:tblPr>
              <a:tblGrid>
                <a:gridCol w="1462521"/>
                <a:gridCol w="7178439"/>
              </a:tblGrid>
              <a:tr h="276932">
                <a:tc>
                  <a:txBody>
                    <a:bodyPr/>
                    <a:lstStyle/>
                    <a:p>
                      <a:pPr algn="ctr"/>
                      <a:r>
                        <a:rPr lang="zh-TW" altLang="en-US" sz="2000" dirty="0" smtClean="0"/>
                        <a:t>項目</a:t>
                      </a:r>
                      <a:endParaRPr lang="zh-TW" altLang="en-US" sz="2000" dirty="0"/>
                    </a:p>
                  </a:txBody>
                  <a:tcPr/>
                </a:tc>
                <a:tc>
                  <a:txBody>
                    <a:bodyPr/>
                    <a:lstStyle/>
                    <a:p>
                      <a:pPr algn="ctr"/>
                      <a:r>
                        <a:rPr lang="zh-TW" altLang="en-US" sz="2000" dirty="0" smtClean="0"/>
                        <a:t>內容</a:t>
                      </a:r>
                      <a:endParaRPr lang="zh-TW" altLang="en-US" sz="2000" dirty="0"/>
                    </a:p>
                  </a:txBody>
                  <a:tcPr/>
                </a:tc>
              </a:tr>
              <a:tr h="426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授課人員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得勝者志工老師（一位）</a:t>
                      </a:r>
                    </a:p>
                  </a:txBody>
                  <a:tcPr/>
                </a:tc>
              </a:tr>
              <a:tr h="432048">
                <a:tc>
                  <a:txBody>
                    <a:bodyPr/>
                    <a:lstStyle/>
                    <a:p>
                      <a:pPr algn="ctr"/>
                      <a:r>
                        <a:rPr lang="zh-TW" altLang="en-US" sz="2000" dirty="0" smtClean="0"/>
                        <a:t>助教人員</a:t>
                      </a:r>
                      <a:endParaRPr lang="zh-TW" altLang="en-US" sz="2000" dirty="0"/>
                    </a:p>
                  </a:txBody>
                  <a:tcPr/>
                </a:tc>
                <a:tc>
                  <a:txBody>
                    <a:bodyPr/>
                    <a:lstStyle/>
                    <a:p>
                      <a:pPr algn="l"/>
                      <a:r>
                        <a:rPr lang="zh-TW" altLang="en-US" sz="2000" dirty="0" smtClean="0"/>
                        <a:t>東海大學師培生（一位）</a:t>
                      </a:r>
                      <a:endParaRPr lang="zh-TW" altLang="en-US" sz="2000" dirty="0"/>
                    </a:p>
                  </a:txBody>
                  <a:tcPr/>
                </a:tc>
              </a:tr>
              <a:tr h="432048">
                <a:tc>
                  <a:txBody>
                    <a:bodyPr/>
                    <a:lstStyle/>
                    <a:p>
                      <a:pPr algn="ctr"/>
                      <a:r>
                        <a:rPr lang="zh-TW" altLang="en-US" sz="2000" dirty="0" smtClean="0"/>
                        <a:t>授課時數</a:t>
                      </a:r>
                      <a:endParaRPr lang="zh-TW" altLang="en-US" sz="2000" dirty="0"/>
                    </a:p>
                  </a:txBody>
                  <a:tcPr/>
                </a:tc>
                <a:tc>
                  <a:txBody>
                    <a:bodyPr/>
                    <a:lstStyle/>
                    <a:p>
                      <a:pPr algn="l"/>
                      <a:r>
                        <a:rPr lang="zh-TW" altLang="en-US" sz="2000" dirty="0" smtClean="0"/>
                        <a:t>一堂課，共一小時</a:t>
                      </a:r>
                      <a:endParaRPr lang="zh-TW" altLang="en-US" sz="2000" dirty="0"/>
                    </a:p>
                  </a:txBody>
                  <a:tcPr/>
                </a:tc>
              </a:tr>
              <a:tr h="577914">
                <a:tc>
                  <a:txBody>
                    <a:bodyPr/>
                    <a:lstStyle/>
                    <a:p>
                      <a:pPr algn="ctr"/>
                      <a:r>
                        <a:rPr lang="zh-TW" altLang="en-US" sz="2000" dirty="0" smtClean="0"/>
                        <a:t>授課方式</a:t>
                      </a:r>
                      <a:endParaRPr lang="zh-TW" altLang="en-US" sz="2000" dirty="0"/>
                    </a:p>
                  </a:txBody>
                  <a:tcPr/>
                </a:tc>
                <a:tc>
                  <a:txBody>
                    <a:bodyPr/>
                    <a:lstStyle/>
                    <a:p>
                      <a:pPr algn="l"/>
                      <a:r>
                        <a:rPr lang="zh-TW" altLang="en-US" sz="2000" dirty="0" smtClean="0"/>
                        <a:t>獎勵機制：舉手回答者</a:t>
                      </a:r>
                      <a:endParaRPr lang="en-US" altLang="zh-TW" sz="2000" dirty="0" smtClean="0"/>
                    </a:p>
                    <a:p>
                      <a:pPr algn="l"/>
                      <a:r>
                        <a:rPr lang="zh-TW" altLang="en-US" sz="2000" dirty="0" smtClean="0"/>
                        <a:t>　　　　　作業認真者　　</a:t>
                      </a:r>
                      <a:endParaRPr lang="en-US" altLang="zh-TW" sz="2000" dirty="0" smtClean="0">
                        <a:latin typeface="新細明體" panose="02020500000000000000" pitchFamily="18" charset="-120"/>
                        <a:ea typeface="新細明體" panose="02020500000000000000" pitchFamily="18" charset="-120"/>
                      </a:endParaRPr>
                    </a:p>
                    <a:p>
                      <a:pPr algn="l"/>
                      <a:r>
                        <a:rPr lang="zh-TW" altLang="en-US" sz="2000" dirty="0" smtClean="0">
                          <a:latin typeface="新細明體" panose="02020500000000000000" pitchFamily="18" charset="-120"/>
                          <a:ea typeface="新細明體" panose="02020500000000000000" pitchFamily="18" charset="-120"/>
                        </a:rPr>
                        <a:t>　　　　　搶答得分者</a:t>
                      </a:r>
                      <a:endParaRPr lang="en-US" altLang="zh-TW" sz="2000" dirty="0" smtClean="0">
                        <a:latin typeface="新細明體" panose="02020500000000000000" pitchFamily="18" charset="-120"/>
                        <a:ea typeface="新細明體" panose="02020500000000000000" pitchFamily="18" charset="-120"/>
                      </a:endParaRPr>
                    </a:p>
                    <a:p>
                      <a:pPr algn="l"/>
                      <a:r>
                        <a:rPr lang="zh-TW" altLang="en-US" sz="2000" dirty="0" smtClean="0">
                          <a:latin typeface="新細明體" panose="02020500000000000000" pitchFamily="18" charset="-120"/>
                          <a:ea typeface="新細明體" panose="02020500000000000000" pitchFamily="18" charset="-120"/>
                        </a:rPr>
                        <a:t>　　　　　背誦金句者</a:t>
                      </a:r>
                      <a:endParaRPr lang="en-US" altLang="zh-TW" sz="2000" dirty="0" smtClean="0">
                        <a:latin typeface="新細明體" panose="02020500000000000000" pitchFamily="18" charset="-120"/>
                        <a:ea typeface="新細明體" panose="02020500000000000000" pitchFamily="18" charset="-120"/>
                      </a:endParaRPr>
                    </a:p>
                    <a:p>
                      <a:pPr algn="l"/>
                      <a:r>
                        <a:rPr lang="zh-TW" altLang="en-US" sz="2000" dirty="0" smtClean="0">
                          <a:latin typeface="新細明體" panose="02020500000000000000" pitchFamily="18" charset="-120"/>
                          <a:ea typeface="新細明體" panose="02020500000000000000" pitchFamily="18" charset="-120"/>
                        </a:rPr>
                        <a:t>課堂作業：搭配課程內容，請同學將學習手冊一併完成、繳交。</a:t>
                      </a:r>
                      <a:endParaRPr lang="en-US" altLang="zh-TW" sz="2000" dirty="0" smtClean="0">
                        <a:latin typeface="新細明體" panose="02020500000000000000" pitchFamily="18" charset="-120"/>
                        <a:ea typeface="新細明體" panose="02020500000000000000" pitchFamily="18" charset="-120"/>
                      </a:endParaRPr>
                    </a:p>
                    <a:p>
                      <a:pPr algn="l"/>
                      <a:r>
                        <a:rPr lang="zh-TW" altLang="en-US" sz="2000" dirty="0" smtClean="0">
                          <a:latin typeface="新細明體" panose="02020500000000000000" pitchFamily="18" charset="-120"/>
                          <a:ea typeface="新細明體" panose="02020500000000000000" pitchFamily="18" charset="-120"/>
                        </a:rPr>
                        <a:t>師生互動：透過課堂及學習手冊，進一步了解學生問題，輔導處理。</a:t>
                      </a:r>
                      <a:endParaRPr lang="en-US" altLang="zh-TW" sz="2000" dirty="0" smtClean="0">
                        <a:latin typeface="新細明體" panose="02020500000000000000" pitchFamily="18" charset="-120"/>
                        <a:ea typeface="新細明體" panose="02020500000000000000" pitchFamily="18" charset="-120"/>
                      </a:endParaRPr>
                    </a:p>
                  </a:txBody>
                  <a:tcPr/>
                </a:tc>
              </a:tr>
              <a:tr h="422880">
                <a:tc>
                  <a:txBody>
                    <a:bodyPr/>
                    <a:lstStyle/>
                    <a:p>
                      <a:pPr algn="ctr"/>
                      <a:r>
                        <a:rPr lang="zh-TW" altLang="en-US" sz="2000" dirty="0" smtClean="0"/>
                        <a:t>輔導教材</a:t>
                      </a:r>
                      <a:endParaRPr lang="zh-TW" altLang="en-US" sz="2000" dirty="0"/>
                    </a:p>
                  </a:txBody>
                  <a:tcPr/>
                </a:tc>
                <a:tc>
                  <a:txBody>
                    <a:bodyPr/>
                    <a:lstStyle/>
                    <a:p>
                      <a:pPr algn="l"/>
                      <a:r>
                        <a:rPr lang="zh-TW" altLang="en-US" sz="2000" dirty="0" smtClean="0"/>
                        <a:t>得勝課程學習手冊、授課影片、</a:t>
                      </a:r>
                      <a:r>
                        <a:rPr lang="en-US" altLang="zh-TW" sz="2000" dirty="0" err="1" smtClean="0"/>
                        <a:t>ppt</a:t>
                      </a:r>
                      <a:r>
                        <a:rPr lang="zh-TW" altLang="en-US" sz="2000" dirty="0" smtClean="0"/>
                        <a:t>、學習單</a:t>
                      </a:r>
                      <a:r>
                        <a:rPr lang="en-US" altLang="zh-TW" sz="2000" dirty="0" smtClean="0"/>
                        <a:t>…</a:t>
                      </a:r>
                      <a:r>
                        <a:rPr lang="zh-TW" altLang="en-US" sz="2000" dirty="0" smtClean="0"/>
                        <a:t>等</a:t>
                      </a:r>
                      <a:endParaRPr lang="zh-TW" altLang="en-US" sz="2000" dirty="0"/>
                    </a:p>
                  </a:txBody>
                  <a:tcPr/>
                </a:tc>
              </a:tr>
              <a:tr h="360040">
                <a:tc>
                  <a:txBody>
                    <a:bodyPr/>
                    <a:lstStyle/>
                    <a:p>
                      <a:pPr algn="ctr"/>
                      <a:r>
                        <a:rPr lang="zh-TW" altLang="en-US" sz="2000" dirty="0" smtClean="0"/>
                        <a:t>其他</a:t>
                      </a:r>
                      <a:endParaRPr lang="zh-TW" altLang="en-US" sz="2000" dirty="0"/>
                    </a:p>
                  </a:txBody>
                  <a:tcPr/>
                </a:tc>
                <a:tc>
                  <a:txBody>
                    <a:bodyPr/>
                    <a:lstStyle/>
                    <a:p>
                      <a:pPr algn="l"/>
                      <a:r>
                        <a:rPr lang="zh-TW" altLang="en-US" sz="2000" dirty="0" smtClean="0"/>
                        <a:t>學習手冊其中有十餘本會交由助教批改，數量依志工老師決定。</a:t>
                      </a:r>
                      <a:endParaRPr lang="zh-TW" altLang="en-US" sz="2000" dirty="0"/>
                    </a:p>
                  </a:txBody>
                  <a:tcPr/>
                </a:tc>
              </a:tr>
            </a:tbl>
          </a:graphicData>
        </a:graphic>
      </p:graphicFrame>
      <p:sp>
        <p:nvSpPr>
          <p:cNvPr id="4" name="標題 3"/>
          <p:cNvSpPr>
            <a:spLocks noGrp="1"/>
          </p:cNvSpPr>
          <p:nvPr>
            <p:ph type="title"/>
          </p:nvPr>
        </p:nvSpPr>
        <p:spPr/>
        <p:txBody>
          <a:bodyPr>
            <a:normAutofit/>
          </a:bodyPr>
          <a:lstStyle/>
          <a:p>
            <a:r>
              <a:rPr lang="zh-TW" altLang="en-US" sz="4400" dirty="0" smtClean="0"/>
              <a:t>授課方式</a:t>
            </a:r>
            <a:r>
              <a:rPr lang="zh-TW" altLang="en-US" sz="4400" dirty="0"/>
              <a:t>？</a:t>
            </a:r>
          </a:p>
        </p:txBody>
      </p:sp>
      <p:sp>
        <p:nvSpPr>
          <p:cNvPr id="6" name="右大括弧 5"/>
          <p:cNvSpPr/>
          <p:nvPr/>
        </p:nvSpPr>
        <p:spPr>
          <a:xfrm>
            <a:off x="5734373" y="3645024"/>
            <a:ext cx="360040" cy="936104"/>
          </a:xfrm>
          <a:prstGeom prst="rightBrace">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文字方塊 7"/>
          <p:cNvSpPr txBox="1"/>
          <p:nvPr/>
        </p:nvSpPr>
        <p:spPr>
          <a:xfrm>
            <a:off x="6238428" y="4005064"/>
            <a:ext cx="2736304" cy="369332"/>
          </a:xfrm>
          <a:prstGeom prst="rect">
            <a:avLst/>
          </a:prstGeom>
          <a:noFill/>
        </p:spPr>
        <p:txBody>
          <a:bodyPr wrap="square" rtlCol="0">
            <a:spAutoFit/>
          </a:bodyPr>
          <a:lstStyle/>
          <a:p>
            <a:pPr>
              <a:lnSpc>
                <a:spcPct val="90000"/>
              </a:lnSpc>
            </a:pPr>
            <a:r>
              <a:rPr lang="zh-TW" altLang="en-US" sz="2000" dirty="0" smtClean="0">
                <a:solidFill>
                  <a:schemeClr val="accent1"/>
                </a:solidFill>
              </a:rPr>
              <a:t>送</a:t>
            </a:r>
            <a:r>
              <a:rPr lang="zh-TW" altLang="en-US" sz="2000" dirty="0">
                <a:solidFill>
                  <a:schemeClr val="accent1"/>
                </a:solidFill>
              </a:rPr>
              <a:t>得勝卡＆糖果</a:t>
            </a:r>
            <a:r>
              <a:rPr lang="en-US" altLang="zh-TW" sz="2000" dirty="0">
                <a:solidFill>
                  <a:schemeClr val="accent1"/>
                </a:solidFill>
                <a:latin typeface="新細明體" panose="02020500000000000000" pitchFamily="18" charset="-120"/>
              </a:rPr>
              <a:t>ⅹ</a:t>
            </a:r>
            <a:r>
              <a:rPr lang="zh-TW" altLang="en-US" sz="2000" dirty="0">
                <a:solidFill>
                  <a:schemeClr val="accent1"/>
                </a:solidFill>
                <a:latin typeface="新細明體" panose="02020500000000000000" pitchFamily="18" charset="-120"/>
              </a:rPr>
              <a:t>１</a:t>
            </a:r>
            <a:endParaRPr lang="zh-TW" altLang="en-US" sz="2000" dirty="0">
              <a:solidFill>
                <a:schemeClr val="accent1"/>
              </a:solidFill>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508" y="476672"/>
            <a:ext cx="4407954" cy="5877272"/>
          </a:xfrm>
          <a:prstGeom prst="rect">
            <a:avLst/>
          </a:prstGeom>
        </p:spPr>
      </p:pic>
      <p:sp>
        <p:nvSpPr>
          <p:cNvPr id="10" name="投影片編號版面配置區 9"/>
          <p:cNvSpPr>
            <a:spLocks noGrp="1"/>
          </p:cNvSpPr>
          <p:nvPr>
            <p:ph type="sldNum" sz="quarter" idx="12"/>
          </p:nvPr>
        </p:nvSpPr>
        <p:spPr/>
        <p:txBody>
          <a:bodyPr/>
          <a:lstStyle/>
          <a:p>
            <a:fld id="{25BA54BD-C84D-46CE-8B72-31BFB26ABA43}" type="slidenum">
              <a:rPr lang="en-US" altLang="zh-TW" smtClean="0"/>
              <a:t>4</a:t>
            </a:fld>
            <a:endParaRPr lang="zh-TW" altLang="en-US"/>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9876" y="1904999"/>
            <a:ext cx="9144000" cy="2667000"/>
          </a:xfrm>
        </p:spPr>
        <p:txBody>
          <a:bodyPr/>
          <a:lstStyle/>
          <a:p>
            <a:r>
              <a:rPr lang="zh-TW" altLang="en-US" sz="4800" dirty="0" smtClean="0"/>
              <a:t>我們遇到的問題</a:t>
            </a:r>
            <a:r>
              <a:rPr lang="en-US" altLang="zh-TW" sz="4800" dirty="0" smtClean="0"/>
              <a:t>…</a:t>
            </a:r>
            <a:endParaRPr lang="zh-TW" altLang="en-US" sz="4800" dirty="0"/>
          </a:p>
        </p:txBody>
      </p:sp>
      <p:sp>
        <p:nvSpPr>
          <p:cNvPr id="4" name="投影片編號版面配置區 3"/>
          <p:cNvSpPr>
            <a:spLocks noGrp="1"/>
          </p:cNvSpPr>
          <p:nvPr>
            <p:ph type="sldNum" sz="quarter" idx="12"/>
          </p:nvPr>
        </p:nvSpPr>
        <p:spPr/>
        <p:txBody>
          <a:bodyPr/>
          <a:lstStyle/>
          <a:p>
            <a:fld id="{25BA54BD-C84D-46CE-8B72-31BFB26ABA43}" type="slidenum">
              <a:rPr lang="en-US" altLang="zh-TW" smtClean="0"/>
              <a:t>5</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468" y="1683354"/>
            <a:ext cx="5148064" cy="3110289"/>
          </a:xfrm>
          <a:prstGeom prst="rect">
            <a:avLst/>
          </a:prstGeom>
          <a:ln>
            <a:noFill/>
          </a:ln>
          <a:effectLst>
            <a:outerShdw blurRad="50800" dist="38100" dir="18900000" algn="bl" rotWithShape="0">
              <a:prstClr val="black">
                <a:alpha val="40000"/>
              </a:prstClr>
            </a:outerShdw>
            <a:softEdge rad="317500"/>
          </a:effectLst>
        </p:spPr>
      </p:pic>
    </p:spTree>
    <p:extLst>
      <p:ext uri="{BB962C8B-B14F-4D97-AF65-F5344CB8AC3E}">
        <p14:creationId xmlns:p14="http://schemas.microsoft.com/office/powerpoint/2010/main" val="27373914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t>旻哲</a:t>
            </a:r>
            <a:r>
              <a:rPr lang="en-US" altLang="zh-TW" sz="4400" dirty="0" smtClean="0"/>
              <a:t>—</a:t>
            </a:r>
            <a:r>
              <a:rPr lang="zh-TW" altLang="en-US" sz="4400" dirty="0" smtClean="0"/>
              <a:t>困難與解決</a:t>
            </a:r>
            <a:endParaRPr lang="zh-TW" altLang="en-US" sz="4400" dirty="0"/>
          </a:p>
        </p:txBody>
      </p:sp>
      <p:sp>
        <p:nvSpPr>
          <p:cNvPr id="3" name="內容版面配置區 2"/>
          <p:cNvSpPr>
            <a:spLocks noGrp="1"/>
          </p:cNvSpPr>
          <p:nvPr>
            <p:ph idx="1"/>
          </p:nvPr>
        </p:nvSpPr>
        <p:spPr/>
        <p:txBody>
          <a:bodyPr/>
          <a:lstStyle/>
          <a:p>
            <a:pPr>
              <a:lnSpc>
                <a:spcPct val="100000"/>
              </a:lnSpc>
            </a:pPr>
            <a:r>
              <a:rPr lang="zh-TW" altLang="en-US" sz="2800" dirty="0" smtClean="0"/>
              <a:t>我</a:t>
            </a:r>
            <a:r>
              <a:rPr lang="zh-TW" altLang="en-US" sz="2800" dirty="0"/>
              <a:t>還不敢上課，只敢發卡片跟改</a:t>
            </a:r>
            <a:r>
              <a:rPr lang="zh-TW" altLang="en-US" sz="2800" dirty="0" smtClean="0"/>
              <a:t>作業</a:t>
            </a:r>
            <a:endParaRPr lang="en-US" altLang="zh-TW" sz="2800" dirty="0" smtClean="0"/>
          </a:p>
          <a:p>
            <a:pPr marL="0" indent="0">
              <a:lnSpc>
                <a:spcPct val="100000"/>
              </a:lnSpc>
              <a:buNone/>
            </a:pPr>
            <a:r>
              <a:rPr lang="zh-TW" altLang="en-US" sz="2800" dirty="0" smtClean="0">
                <a:solidFill>
                  <a:srgbClr val="92D050"/>
                </a:solidFill>
              </a:rPr>
              <a:t>→我</a:t>
            </a:r>
            <a:r>
              <a:rPr lang="zh-TW" altLang="en-US" sz="2800" dirty="0">
                <a:solidFill>
                  <a:srgbClr val="92D050"/>
                </a:solidFill>
              </a:rPr>
              <a:t>準備在期中考後挑一週</a:t>
            </a:r>
            <a:r>
              <a:rPr lang="zh-TW" altLang="en-US" sz="2800" dirty="0" smtClean="0">
                <a:solidFill>
                  <a:srgbClr val="92D050"/>
                </a:solidFill>
              </a:rPr>
              <a:t>，</a:t>
            </a:r>
            <a:r>
              <a:rPr lang="zh-TW" altLang="en-US" sz="2800" dirty="0">
                <a:solidFill>
                  <a:srgbClr val="92D050"/>
                </a:solidFill>
              </a:rPr>
              <a:t>備</a:t>
            </a:r>
            <a:r>
              <a:rPr lang="zh-TW" altLang="en-US" sz="2800" dirty="0" smtClean="0">
                <a:solidFill>
                  <a:srgbClr val="92D050"/>
                </a:solidFill>
              </a:rPr>
              <a:t>其中</a:t>
            </a:r>
            <a:r>
              <a:rPr lang="zh-TW" altLang="en-US" sz="2800" dirty="0">
                <a:solidFill>
                  <a:srgbClr val="92D050"/>
                </a:solidFill>
              </a:rPr>
              <a:t>一單元的課，然後跟老師討論方法、銜接這些</a:t>
            </a:r>
            <a:r>
              <a:rPr lang="zh-TW" altLang="en-US" sz="2800" dirty="0" smtClean="0">
                <a:solidFill>
                  <a:srgbClr val="92D050"/>
                </a:solidFill>
              </a:rPr>
              <a:t>事</a:t>
            </a:r>
            <a:endParaRPr lang="en-US" altLang="zh-TW" sz="2800" dirty="0">
              <a:solidFill>
                <a:srgbClr val="92D050"/>
              </a:solidFill>
            </a:endParaRPr>
          </a:p>
          <a:p>
            <a:pPr>
              <a:lnSpc>
                <a:spcPct val="100000"/>
              </a:lnSpc>
            </a:pPr>
            <a:r>
              <a:rPr lang="zh-TW" altLang="en-US" sz="2800" dirty="0" smtClean="0"/>
              <a:t>目前</a:t>
            </a:r>
            <a:r>
              <a:rPr lang="zh-TW" altLang="en-US" sz="2800" dirty="0"/>
              <a:t>不是很了解國中生的</a:t>
            </a:r>
            <a:r>
              <a:rPr lang="zh-TW" altLang="en-US" sz="2800" dirty="0" smtClean="0"/>
              <a:t>想法</a:t>
            </a:r>
            <a:endParaRPr lang="en-US" altLang="zh-TW" sz="2800" dirty="0" smtClean="0"/>
          </a:p>
          <a:p>
            <a:pPr>
              <a:lnSpc>
                <a:spcPct val="100000"/>
              </a:lnSpc>
            </a:pPr>
            <a:r>
              <a:rPr lang="zh-TW" altLang="en-US" sz="2800" dirty="0" smtClean="0"/>
              <a:t>改</a:t>
            </a:r>
            <a:r>
              <a:rPr lang="zh-TW" altLang="en-US" sz="2800" dirty="0"/>
              <a:t>作業、寫評語的時候不知道用詞、內容究竟恰不</a:t>
            </a:r>
            <a:r>
              <a:rPr lang="zh-TW" altLang="en-US" sz="2800" dirty="0" smtClean="0"/>
              <a:t>恰當</a:t>
            </a:r>
            <a:endParaRPr lang="en-US" altLang="zh-TW" sz="2800" dirty="0"/>
          </a:p>
          <a:p>
            <a:endParaRPr lang="zh-TW" altLang="en-US" dirty="0"/>
          </a:p>
        </p:txBody>
      </p:sp>
      <p:sp>
        <p:nvSpPr>
          <p:cNvPr id="4" name="投影片編號版面配置區 3"/>
          <p:cNvSpPr>
            <a:spLocks noGrp="1"/>
          </p:cNvSpPr>
          <p:nvPr>
            <p:ph type="sldNum" sz="quarter" idx="12"/>
          </p:nvPr>
        </p:nvSpPr>
        <p:spPr/>
        <p:txBody>
          <a:bodyPr/>
          <a:lstStyle/>
          <a:p>
            <a:fld id="{25BA54BD-C84D-46CE-8B72-31BFB26ABA43}" type="slidenum">
              <a:rPr lang="en-US" altLang="zh-TW" smtClean="0"/>
              <a:t>6</a:t>
            </a:fld>
            <a:endParaRPr lang="zh-TW" altLang="en-US"/>
          </a:p>
        </p:txBody>
      </p:sp>
    </p:spTree>
    <p:extLst>
      <p:ext uri="{BB962C8B-B14F-4D97-AF65-F5344CB8AC3E}">
        <p14:creationId xmlns:p14="http://schemas.microsoft.com/office/powerpoint/2010/main" val="6339389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t>旻哲</a:t>
            </a:r>
            <a:r>
              <a:rPr lang="en-US" altLang="zh-TW" sz="4400" dirty="0" smtClean="0"/>
              <a:t>—</a:t>
            </a:r>
            <a:r>
              <a:rPr lang="zh-TW" altLang="en-US" sz="4400" dirty="0" smtClean="0"/>
              <a:t>感想與啟發</a:t>
            </a:r>
            <a:endParaRPr lang="zh-TW" altLang="en-US" sz="4400" dirty="0"/>
          </a:p>
        </p:txBody>
      </p:sp>
      <p:sp>
        <p:nvSpPr>
          <p:cNvPr id="3" name="內容版面配置區 2"/>
          <p:cNvSpPr>
            <a:spLocks noGrp="1"/>
          </p:cNvSpPr>
          <p:nvPr>
            <p:ph idx="1"/>
          </p:nvPr>
        </p:nvSpPr>
        <p:spPr/>
        <p:txBody>
          <a:bodyPr/>
          <a:lstStyle/>
          <a:p>
            <a:r>
              <a:rPr lang="zh-TW" altLang="en-US" sz="2800" dirty="0"/>
              <a:t>要站在講台上跟一群心智與自己相距甚遠的人交流是很需要能力跟心理建設的。</a:t>
            </a:r>
            <a:endParaRPr lang="en-US" altLang="zh-TW" sz="2800" dirty="0"/>
          </a:p>
          <a:p>
            <a:r>
              <a:rPr lang="zh-TW" altLang="en-US" sz="2800" dirty="0"/>
              <a:t>改作業時，寫評語跟心得量化生產之後，內心的真誠就像食品的天然度一樣，急速下滑。</a:t>
            </a:r>
            <a:endParaRPr lang="en-US" altLang="zh-TW" sz="2800" dirty="0"/>
          </a:p>
          <a:p>
            <a:endParaRPr lang="zh-TW" altLang="en-US" dirty="0"/>
          </a:p>
        </p:txBody>
      </p:sp>
      <p:sp>
        <p:nvSpPr>
          <p:cNvPr id="4" name="投影片編號版面配置區 3"/>
          <p:cNvSpPr>
            <a:spLocks noGrp="1"/>
          </p:cNvSpPr>
          <p:nvPr>
            <p:ph type="sldNum" sz="quarter" idx="12"/>
          </p:nvPr>
        </p:nvSpPr>
        <p:spPr/>
        <p:txBody>
          <a:bodyPr/>
          <a:lstStyle/>
          <a:p>
            <a:fld id="{25BA54BD-C84D-46CE-8B72-31BFB26ABA43}" type="slidenum">
              <a:rPr lang="en-US" altLang="zh-TW" smtClean="0"/>
              <a:t>7</a:t>
            </a:fld>
            <a:endParaRPr lang="zh-TW" altLang="en-US"/>
          </a:p>
        </p:txBody>
      </p:sp>
    </p:spTree>
    <p:extLst>
      <p:ext uri="{BB962C8B-B14F-4D97-AF65-F5344CB8AC3E}">
        <p14:creationId xmlns:p14="http://schemas.microsoft.com/office/powerpoint/2010/main" val="40821139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t>千儀</a:t>
            </a:r>
            <a:r>
              <a:rPr lang="en-US" altLang="zh-TW" sz="4400" dirty="0" smtClean="0"/>
              <a:t>—</a:t>
            </a:r>
            <a:r>
              <a:rPr lang="zh-TW" altLang="en-US" sz="4400" dirty="0" smtClean="0"/>
              <a:t>困難與解決</a:t>
            </a:r>
            <a:endParaRPr lang="zh-TW" altLang="en-US" sz="4400" dirty="0"/>
          </a:p>
        </p:txBody>
      </p:sp>
      <p:sp>
        <p:nvSpPr>
          <p:cNvPr id="3" name="內容版面配置區 2"/>
          <p:cNvSpPr>
            <a:spLocks noGrp="1"/>
          </p:cNvSpPr>
          <p:nvPr>
            <p:ph idx="1"/>
          </p:nvPr>
        </p:nvSpPr>
        <p:spPr>
          <a:xfrm>
            <a:off x="1522414" y="1905000"/>
            <a:ext cx="10044606" cy="4692352"/>
          </a:xfrm>
        </p:spPr>
        <p:txBody>
          <a:bodyPr>
            <a:normAutofit/>
          </a:bodyPr>
          <a:lstStyle/>
          <a:p>
            <a:r>
              <a:rPr lang="zh-TW" altLang="en-US" sz="2800" dirty="0" smtClean="0"/>
              <a:t>與學生的接觸時間較短，無法真正了解他們、幫忙解決問題</a:t>
            </a:r>
            <a:endParaRPr lang="en-US" altLang="zh-TW" sz="2800" dirty="0"/>
          </a:p>
          <a:p>
            <a:pPr marL="0" indent="0">
              <a:buNone/>
            </a:pPr>
            <a:r>
              <a:rPr lang="zh-TW" altLang="en-US" sz="2800" dirty="0" smtClean="0">
                <a:solidFill>
                  <a:srgbClr val="92D050"/>
                </a:solidFill>
              </a:rPr>
              <a:t>→多在學習手冊裡詢問學生生活問題，營造聊天氣氛</a:t>
            </a:r>
            <a:endParaRPr lang="en-US" altLang="zh-TW" sz="2800" dirty="0" smtClean="0">
              <a:solidFill>
                <a:srgbClr val="92D050"/>
              </a:solidFill>
            </a:endParaRPr>
          </a:p>
          <a:p>
            <a:pPr marL="0" indent="0">
              <a:buNone/>
            </a:pPr>
            <a:r>
              <a:rPr lang="zh-TW" altLang="en-US" sz="2800" dirty="0" smtClean="0">
                <a:solidFill>
                  <a:srgbClr val="FF0000"/>
                </a:solidFill>
              </a:rPr>
              <a:t>→效果有限</a:t>
            </a:r>
            <a:endParaRPr lang="en-US" altLang="zh-TW" sz="2800" dirty="0" smtClean="0">
              <a:solidFill>
                <a:srgbClr val="FF0000"/>
              </a:solidFill>
            </a:endParaRPr>
          </a:p>
          <a:p>
            <a:r>
              <a:rPr lang="zh-TW" altLang="en-US" sz="2800" dirty="0" smtClean="0"/>
              <a:t>無法解答問題，甚至無從安慰</a:t>
            </a:r>
            <a:endParaRPr lang="en-US" altLang="zh-TW" sz="2800" dirty="0" smtClean="0"/>
          </a:p>
          <a:p>
            <a:pPr marL="0" indent="0">
              <a:buNone/>
            </a:pPr>
            <a:r>
              <a:rPr lang="zh-TW" altLang="en-US" sz="2800" dirty="0" smtClean="0">
                <a:solidFill>
                  <a:srgbClr val="92D050"/>
                </a:solidFill>
              </a:rPr>
              <a:t>→多鼓勵學生正向思考</a:t>
            </a:r>
            <a:endParaRPr lang="en-US" altLang="zh-TW" sz="2800" dirty="0" smtClean="0">
              <a:solidFill>
                <a:srgbClr val="92D050"/>
              </a:solidFill>
            </a:endParaRPr>
          </a:p>
          <a:p>
            <a:pPr marL="0" indent="0">
              <a:buNone/>
            </a:pPr>
            <a:r>
              <a:rPr lang="zh-TW" altLang="en-US" sz="2800" dirty="0" smtClean="0">
                <a:solidFill>
                  <a:srgbClr val="FF0000"/>
                </a:solidFill>
              </a:rPr>
              <a:t>→學生：</a:t>
            </a:r>
            <a:r>
              <a:rPr lang="zh-TW" altLang="en-US" sz="2800" dirty="0" smtClean="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rPr>
              <a:t>你又知道</a:t>
            </a:r>
            <a:r>
              <a:rPr lang="zh-TW" altLang="en-US" sz="2800" dirty="0" smtClean="0">
                <a:solidFill>
                  <a:srgbClr val="FF0000"/>
                </a:solidFill>
              </a:rPr>
              <a:t>了？！</a:t>
            </a:r>
            <a:r>
              <a:rPr lang="zh-TW" altLang="en-US" sz="2800" dirty="0" smtClean="0">
                <a:solidFill>
                  <a:srgbClr val="FF0000"/>
                </a:solidFill>
                <a:latin typeface="標楷體" panose="03000509000000000000" pitchFamily="65" charset="-120"/>
                <a:ea typeface="標楷體" panose="03000509000000000000" pitchFamily="65" charset="-120"/>
              </a:rPr>
              <a:t>」</a:t>
            </a:r>
            <a:endParaRPr lang="en-US" altLang="zh-TW" sz="2800" dirty="0" smtClean="0">
              <a:solidFill>
                <a:srgbClr val="FF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25BA54BD-C84D-46CE-8B72-31BFB26ABA43}" type="slidenum">
              <a:rPr lang="en-US" altLang="zh-TW" smtClean="0"/>
              <a:t>8</a:t>
            </a:fld>
            <a:endParaRPr lang="zh-TW" altLang="en-US"/>
          </a:p>
        </p:txBody>
      </p:sp>
    </p:spTree>
    <p:extLst>
      <p:ext uri="{BB962C8B-B14F-4D97-AF65-F5344CB8AC3E}">
        <p14:creationId xmlns:p14="http://schemas.microsoft.com/office/powerpoint/2010/main" val="22340473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2414" y="1904999"/>
            <a:ext cx="9144000" cy="4495801"/>
          </a:xfrm>
        </p:spPr>
        <p:txBody>
          <a:bodyPr>
            <a:normAutofit fontScale="92500" lnSpcReduction="10000"/>
          </a:bodyPr>
          <a:lstStyle/>
          <a:p>
            <a:pPr lvl="0"/>
            <a:r>
              <a:rPr lang="zh-TW" altLang="en-US" sz="3000" dirty="0">
                <a:solidFill>
                  <a:prstClr val="white"/>
                </a:solidFill>
              </a:rPr>
              <a:t>上課秩序難以</a:t>
            </a:r>
            <a:r>
              <a:rPr lang="zh-TW" altLang="en-US" sz="3000" dirty="0" smtClean="0">
                <a:solidFill>
                  <a:prstClr val="white"/>
                </a:solidFill>
              </a:rPr>
              <a:t>管理</a:t>
            </a:r>
            <a:endParaRPr lang="en-US" altLang="zh-TW" sz="3000" dirty="0" smtClean="0">
              <a:solidFill>
                <a:prstClr val="white"/>
              </a:solidFill>
            </a:endParaRPr>
          </a:p>
          <a:p>
            <a:pPr marL="0" lvl="0" indent="0">
              <a:buNone/>
            </a:pPr>
            <a:r>
              <a:rPr lang="zh-TW" altLang="en-US" sz="3000" dirty="0" smtClean="0">
                <a:solidFill>
                  <a:srgbClr val="92D050"/>
                </a:solidFill>
              </a:rPr>
              <a:t>→</a:t>
            </a:r>
            <a:r>
              <a:rPr lang="zh-TW" altLang="en-US" sz="3000" dirty="0">
                <a:solidFill>
                  <a:srgbClr val="92D050"/>
                </a:solidFill>
              </a:rPr>
              <a:t>以肢體語言提醒學生</a:t>
            </a:r>
            <a:r>
              <a:rPr lang="zh-TW" altLang="en-US" sz="3000" dirty="0" smtClean="0">
                <a:solidFill>
                  <a:srgbClr val="92D050"/>
                </a:solidFill>
              </a:rPr>
              <a:t>專心　</a:t>
            </a:r>
            <a:r>
              <a:rPr lang="en-US" altLang="zh-TW" sz="3000" dirty="0" smtClean="0">
                <a:solidFill>
                  <a:srgbClr val="92D050"/>
                </a:solidFill>
              </a:rPr>
              <a:t>ex</a:t>
            </a:r>
            <a:r>
              <a:rPr lang="en-US" altLang="zh-TW" sz="3000" dirty="0">
                <a:solidFill>
                  <a:srgbClr val="92D050"/>
                </a:solidFill>
              </a:rPr>
              <a:t>.</a:t>
            </a:r>
            <a:r>
              <a:rPr lang="zh-TW" altLang="en-US" sz="3000" dirty="0">
                <a:solidFill>
                  <a:srgbClr val="92D050"/>
                </a:solidFill>
              </a:rPr>
              <a:t>走到該學生</a:t>
            </a:r>
            <a:r>
              <a:rPr lang="zh-TW" altLang="en-US" sz="3000" dirty="0" smtClean="0">
                <a:solidFill>
                  <a:srgbClr val="92D050"/>
                </a:solidFill>
              </a:rPr>
              <a:t>後方</a:t>
            </a:r>
            <a:endParaRPr lang="en-US" altLang="zh-TW" sz="3000" dirty="0" smtClean="0">
              <a:solidFill>
                <a:srgbClr val="92D050"/>
              </a:solidFill>
            </a:endParaRPr>
          </a:p>
          <a:p>
            <a:pPr marL="0" lvl="0" indent="0">
              <a:buNone/>
            </a:pPr>
            <a:r>
              <a:rPr lang="zh-TW" altLang="en-US" sz="3000" dirty="0" smtClean="0">
                <a:solidFill>
                  <a:srgbClr val="FF0000"/>
                </a:solidFill>
              </a:rPr>
              <a:t>→</a:t>
            </a:r>
            <a:r>
              <a:rPr lang="zh-TW" altLang="en-US" sz="3000" dirty="0">
                <a:solidFill>
                  <a:srgbClr val="FF0000"/>
                </a:solidFill>
              </a:rPr>
              <a:t>影響老師上課？</a:t>
            </a:r>
            <a:endParaRPr lang="en-US" altLang="zh-TW" sz="3000" dirty="0">
              <a:solidFill>
                <a:srgbClr val="FF0000"/>
              </a:solidFill>
            </a:endParaRPr>
          </a:p>
          <a:p>
            <a:pPr lvl="0"/>
            <a:r>
              <a:rPr lang="zh-TW" altLang="en-US" sz="3000" dirty="0" smtClean="0">
                <a:solidFill>
                  <a:prstClr val="white"/>
                </a:solidFill>
              </a:rPr>
              <a:t>上課同學爭執，如何輔導</a:t>
            </a:r>
            <a:r>
              <a:rPr lang="en-US" altLang="zh-TW" sz="3000" dirty="0" smtClean="0">
                <a:solidFill>
                  <a:prstClr val="white"/>
                </a:solidFill>
              </a:rPr>
              <a:t>?</a:t>
            </a:r>
          </a:p>
          <a:p>
            <a:pPr marL="0" lvl="0" indent="0">
              <a:buNone/>
            </a:pPr>
            <a:r>
              <a:rPr lang="zh-TW" altLang="en-US" sz="3000" dirty="0" smtClean="0">
                <a:solidFill>
                  <a:srgbClr val="92D050"/>
                </a:solidFill>
              </a:rPr>
              <a:t>→關心發生什麼事，盡量維持秩序</a:t>
            </a:r>
            <a:endParaRPr lang="en-US" altLang="zh-TW" sz="3000" dirty="0" smtClean="0">
              <a:solidFill>
                <a:srgbClr val="92D050"/>
              </a:solidFill>
            </a:endParaRPr>
          </a:p>
          <a:p>
            <a:pPr marL="0" lvl="0" indent="0">
              <a:buNone/>
            </a:pPr>
            <a:r>
              <a:rPr lang="zh-TW" altLang="en-US" sz="3000" dirty="0" smtClean="0">
                <a:solidFill>
                  <a:srgbClr val="FF0000"/>
                </a:solidFill>
              </a:rPr>
              <a:t>→效果不彰，類似情況不斷發生</a:t>
            </a:r>
            <a:endParaRPr lang="en-US" altLang="zh-TW" sz="3000" dirty="0" smtClean="0">
              <a:solidFill>
                <a:prstClr val="white"/>
              </a:solidFill>
            </a:endParaRPr>
          </a:p>
          <a:p>
            <a:pPr lvl="0"/>
            <a:r>
              <a:rPr lang="zh-TW" altLang="en-US" sz="3000" dirty="0" smtClean="0">
                <a:solidFill>
                  <a:prstClr val="white"/>
                </a:solidFill>
              </a:rPr>
              <a:t>實戰</a:t>
            </a:r>
            <a:r>
              <a:rPr lang="zh-TW" altLang="en-US" sz="3000" dirty="0">
                <a:solidFill>
                  <a:prstClr val="white"/>
                </a:solidFill>
              </a:rPr>
              <a:t>經驗較</a:t>
            </a:r>
            <a:r>
              <a:rPr lang="zh-TW" altLang="en-US" sz="3000" dirty="0" smtClean="0">
                <a:solidFill>
                  <a:prstClr val="white"/>
                </a:solidFill>
              </a:rPr>
              <a:t>少</a:t>
            </a:r>
            <a:endParaRPr lang="en-US" altLang="zh-TW" sz="3000" dirty="0" smtClean="0">
              <a:solidFill>
                <a:prstClr val="white"/>
              </a:solidFill>
            </a:endParaRPr>
          </a:p>
          <a:p>
            <a:pPr marL="0" lvl="0" indent="0">
              <a:buNone/>
            </a:pPr>
            <a:r>
              <a:rPr lang="zh-TW" altLang="en-US" sz="3000" dirty="0" smtClean="0">
                <a:solidFill>
                  <a:srgbClr val="92D050"/>
                </a:solidFill>
              </a:rPr>
              <a:t>→</a:t>
            </a:r>
            <a:r>
              <a:rPr lang="zh-TW" altLang="en-US" sz="3000" dirty="0">
                <a:solidFill>
                  <a:srgbClr val="92D050"/>
                </a:solidFill>
              </a:rPr>
              <a:t>自尋機會</a:t>
            </a:r>
            <a:r>
              <a:rPr lang="en-US" altLang="zh-TW" sz="3000" dirty="0">
                <a:solidFill>
                  <a:srgbClr val="92D050"/>
                </a:solidFill>
              </a:rPr>
              <a:t>…</a:t>
            </a:r>
            <a:endParaRPr lang="zh-TW" altLang="en-US" sz="3000" dirty="0">
              <a:solidFill>
                <a:prstClr val="white"/>
              </a:solidFill>
            </a:endParaRPr>
          </a:p>
          <a:p>
            <a:endParaRPr lang="zh-TW" altLang="en-US" dirty="0"/>
          </a:p>
        </p:txBody>
      </p:sp>
      <p:sp>
        <p:nvSpPr>
          <p:cNvPr id="4" name="投影片編號版面配置區 3"/>
          <p:cNvSpPr>
            <a:spLocks noGrp="1"/>
          </p:cNvSpPr>
          <p:nvPr>
            <p:ph type="sldNum" sz="quarter" idx="12"/>
          </p:nvPr>
        </p:nvSpPr>
        <p:spPr/>
        <p:txBody>
          <a:bodyPr/>
          <a:lstStyle/>
          <a:p>
            <a:fld id="{25BA54BD-C84D-46CE-8B72-31BFB26ABA43}" type="slidenum">
              <a:rPr lang="en-US" altLang="zh-TW" smtClean="0"/>
              <a:t>9</a:t>
            </a:fld>
            <a:endParaRPr lang="zh-TW" altLang="en-US"/>
          </a:p>
        </p:txBody>
      </p:sp>
    </p:spTree>
    <p:extLst>
      <p:ext uri="{BB962C8B-B14F-4D97-AF65-F5344CB8AC3E}">
        <p14:creationId xmlns:p14="http://schemas.microsoft.com/office/powerpoint/2010/main" val="39035365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00984D-921D-405A-8626-907E88187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黑板簡報 (寬螢幕)</Template>
  <TotalTime>0</TotalTime>
  <Words>550</Words>
  <Application>Microsoft Office PowerPoint</Application>
  <PresentationFormat>自訂</PresentationFormat>
  <Paragraphs>98</Paragraphs>
  <Slides>11</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微軟正黑體</vt:lpstr>
      <vt:lpstr>新細明體</vt:lpstr>
      <vt:lpstr>標楷體</vt:lpstr>
      <vt:lpstr>Consolas</vt:lpstr>
      <vt:lpstr>Corbel</vt:lpstr>
      <vt:lpstr>Wingdings</vt:lpstr>
      <vt:lpstr>Chalkboard_16x9</vt:lpstr>
      <vt:lpstr>生命教育期中報告</vt:lpstr>
      <vt:lpstr>目錄</vt:lpstr>
      <vt:lpstr>四箴國中？</vt:lpstr>
      <vt:lpstr>授課方式？</vt:lpstr>
      <vt:lpstr>我們遇到的問題…</vt:lpstr>
      <vt:lpstr>旻哲—困難與解決</vt:lpstr>
      <vt:lpstr>旻哲—感想與啟發</vt:lpstr>
      <vt:lpstr>千儀—困難與解決</vt:lpstr>
      <vt:lpstr>PowerPoint 簡報</vt:lpstr>
      <vt:lpstr>千儀—身為教者…?</vt:lpstr>
      <vt:lpstr>謝謝大家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2015-04-17T09:55:58Z</dcterms:created>
  <dcterms:modified xsi:type="dcterms:W3CDTF">2015-04-17T12:48:49Z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