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2" r:id="rId7"/>
    <p:sldId id="260" r:id="rId8"/>
    <p:sldId id="263" r:id="rId9"/>
    <p:sldId id="261" r:id="rId10"/>
    <p:sldId id="264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8" autoAdjust="0"/>
    <p:restoredTop sz="94660"/>
  </p:normalViewPr>
  <p:slideViewPr>
    <p:cSldViewPr>
      <p:cViewPr varScale="1">
        <p:scale>
          <a:sx n="66" d="100"/>
          <a:sy n="66" d="100"/>
        </p:scale>
        <p:origin x="906" y="60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C06DF-D683-44B9-95D3-BF90FA264247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F153C8A7-DFD8-4E3E-88F8-377281A8D3AC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維持秩序、發放獎勵</a:t>
          </a:r>
          <a:endParaRPr lang="en-US" altLang="zh-TW" b="1" dirty="0" smtClean="0">
            <a:solidFill>
              <a:schemeClr val="bg1"/>
            </a:solidFill>
          </a:endParaRPr>
        </a:p>
      </dgm:t>
    </dgm:pt>
    <dgm:pt modelId="{D2FCBC17-23DC-4A78-965D-ABA23C63628D}" type="parTrans" cxnId="{F5254F2B-C106-429A-8D02-7F4640E883EB}">
      <dgm:prSet/>
      <dgm:spPr/>
      <dgm:t>
        <a:bodyPr/>
        <a:lstStyle/>
        <a:p>
          <a:endParaRPr lang="zh-TW" altLang="en-US"/>
        </a:p>
      </dgm:t>
    </dgm:pt>
    <dgm:pt modelId="{391D2949-8E10-4506-B387-04D91A408627}" type="sibTrans" cxnId="{F5254F2B-C106-429A-8D02-7F4640E883EB}">
      <dgm:prSet/>
      <dgm:spPr/>
      <dgm:t>
        <a:bodyPr/>
        <a:lstStyle/>
        <a:p>
          <a:endParaRPr lang="zh-TW" altLang="en-US"/>
        </a:p>
      </dgm:t>
    </dgm:pt>
    <dgm:pt modelId="{00BEF022-F524-4A59-8337-22BFAAF4F2BB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批改作業本</a:t>
          </a:r>
          <a:endParaRPr lang="zh-TW" altLang="en-US" b="1" dirty="0">
            <a:solidFill>
              <a:schemeClr val="bg1"/>
            </a:solidFill>
          </a:endParaRPr>
        </a:p>
      </dgm:t>
    </dgm:pt>
    <dgm:pt modelId="{07A7CA91-D87D-4A66-BB32-EFB70704573C}" type="parTrans" cxnId="{1139D879-0137-4432-84A4-9DFB7015B09F}">
      <dgm:prSet/>
      <dgm:spPr/>
      <dgm:t>
        <a:bodyPr/>
        <a:lstStyle/>
        <a:p>
          <a:endParaRPr lang="zh-TW" altLang="en-US"/>
        </a:p>
      </dgm:t>
    </dgm:pt>
    <dgm:pt modelId="{0464CDB9-4B92-4432-A57D-6E351F84818C}" type="sibTrans" cxnId="{1139D879-0137-4432-84A4-9DFB7015B09F}">
      <dgm:prSet/>
      <dgm:spPr/>
      <dgm:t>
        <a:bodyPr/>
        <a:lstStyle/>
        <a:p>
          <a:endParaRPr lang="zh-TW" altLang="en-US"/>
        </a:p>
      </dgm:t>
    </dgm:pt>
    <dgm:pt modelId="{444B38B7-68D6-41E3-8A08-9749528A771F}">
      <dgm:prSet phldrT="[文字]"/>
      <dgm:spPr/>
      <dgm:t>
        <a:bodyPr/>
        <a:lstStyle/>
        <a:p>
          <a:r>
            <a:rPr lang="zh-TW" altLang="en-US" b="1" dirty="0" smtClean="0"/>
            <a:t>授課</a:t>
          </a:r>
          <a:endParaRPr lang="zh-TW" altLang="en-US" b="1" dirty="0"/>
        </a:p>
      </dgm:t>
    </dgm:pt>
    <dgm:pt modelId="{9FBC4372-8274-4093-A6A5-BD94CC6EF7D7}" type="parTrans" cxnId="{65BDE567-F9A2-44E2-87B9-D3407842E5CC}">
      <dgm:prSet/>
      <dgm:spPr/>
      <dgm:t>
        <a:bodyPr/>
        <a:lstStyle/>
        <a:p>
          <a:endParaRPr lang="zh-TW" altLang="en-US"/>
        </a:p>
      </dgm:t>
    </dgm:pt>
    <dgm:pt modelId="{C85EDC8A-C309-4194-BA61-B143E09D2297}" type="sibTrans" cxnId="{65BDE567-F9A2-44E2-87B9-D3407842E5CC}">
      <dgm:prSet/>
      <dgm:spPr/>
      <dgm:t>
        <a:bodyPr/>
        <a:lstStyle/>
        <a:p>
          <a:endParaRPr lang="zh-TW" altLang="en-US"/>
        </a:p>
      </dgm:t>
    </dgm:pt>
    <dgm:pt modelId="{B8ED4611-43B0-4F4C-8BC8-02B7770E6EDE}" type="pres">
      <dgm:prSet presAssocID="{99BC06DF-D683-44B9-95D3-BF90FA2642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C7A749F-510F-420B-9475-EF8EB3D0760F}" type="pres">
      <dgm:prSet presAssocID="{F153C8A7-DFD8-4E3E-88F8-377281A8D3AC}" presName="composite" presStyleCnt="0"/>
      <dgm:spPr/>
    </dgm:pt>
    <dgm:pt modelId="{BB62D610-2B58-473F-89B9-C60E9165E20D}" type="pres">
      <dgm:prSet presAssocID="{F153C8A7-DFD8-4E3E-88F8-377281A8D3AC}" presName="rect1" presStyleLbl="bgShp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zh-TW" altLang="en-US"/>
        </a:p>
      </dgm:t>
    </dgm:pt>
    <dgm:pt modelId="{25FD4C74-4DAC-4B1D-86A6-8AACE5B6A02C}" type="pres">
      <dgm:prSet presAssocID="{F153C8A7-DFD8-4E3E-88F8-377281A8D3AC}" presName="rect2" presStyleLbl="trBgShp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4AA42E-D58D-45D8-B680-49941DB290F0}" type="pres">
      <dgm:prSet presAssocID="{391D2949-8E10-4506-B387-04D91A408627}" presName="sibTrans" presStyleCnt="0"/>
      <dgm:spPr/>
    </dgm:pt>
    <dgm:pt modelId="{81F2B707-BF5B-4573-BD98-58F5299C12D0}" type="pres">
      <dgm:prSet presAssocID="{00BEF022-F524-4A59-8337-22BFAAF4F2BB}" presName="composite" presStyleCnt="0"/>
      <dgm:spPr/>
    </dgm:pt>
    <dgm:pt modelId="{1CE572A5-2CF8-494C-A1D5-60BA4A8B0AF5}" type="pres">
      <dgm:prSet presAssocID="{00BEF022-F524-4A59-8337-22BFAAF4F2BB}" presName="rect1" presStyleLbl="bgShp" presStyleIdx="1" presStyleCnt="3" custScaleY="107610" custLinFactNeighborX="-173" custLinFactNeighborY="251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954BC75C-6583-46A4-A435-CBCD9B488AA7}" type="pres">
      <dgm:prSet presAssocID="{00BEF022-F524-4A59-8337-22BFAAF4F2BB}" presName="rect2" presStyleLbl="trBgShp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D4F6CC-0F7F-4B61-BE49-807F18D42D7F}" type="pres">
      <dgm:prSet presAssocID="{0464CDB9-4B92-4432-A57D-6E351F84818C}" presName="sibTrans" presStyleCnt="0"/>
      <dgm:spPr/>
    </dgm:pt>
    <dgm:pt modelId="{EEF803FE-6B77-4DDB-99BC-4CD84DD9CE02}" type="pres">
      <dgm:prSet presAssocID="{444B38B7-68D6-41E3-8A08-9749528A771F}" presName="composite" presStyleCnt="0"/>
      <dgm:spPr/>
    </dgm:pt>
    <dgm:pt modelId="{E84B7A68-6A53-4563-BE6C-41D5756E8FB0}" type="pres">
      <dgm:prSet presAssocID="{444B38B7-68D6-41E3-8A08-9749528A771F}" presName="rect1" presStyleLbl="bgShp" presStyleIdx="2" presStyleCnt="3" custScaleY="10258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E863727F-503B-4443-B714-AD7A4EBD0BDD}" type="pres">
      <dgm:prSet presAssocID="{444B38B7-68D6-41E3-8A08-9749528A771F}" presName="rect2" presStyleLbl="trBgShp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65535DE-BE11-4273-8219-7D89FAECA177}" type="presOf" srcId="{99BC06DF-D683-44B9-95D3-BF90FA264247}" destId="{B8ED4611-43B0-4F4C-8BC8-02B7770E6EDE}" srcOrd="0" destOrd="0" presId="urn:microsoft.com/office/officeart/2008/layout/BendingPictureSemiTransparentText"/>
    <dgm:cxn modelId="{9CA2805E-2E79-4D9C-A2C2-354FC3DB9EB1}" type="presOf" srcId="{444B38B7-68D6-41E3-8A08-9749528A771F}" destId="{E863727F-503B-4443-B714-AD7A4EBD0BDD}" srcOrd="0" destOrd="0" presId="urn:microsoft.com/office/officeart/2008/layout/BendingPictureSemiTransparentText"/>
    <dgm:cxn modelId="{18064FBC-7ED5-48A7-BDCD-DE25EFA82767}" type="presOf" srcId="{F153C8A7-DFD8-4E3E-88F8-377281A8D3AC}" destId="{25FD4C74-4DAC-4B1D-86A6-8AACE5B6A02C}" srcOrd="0" destOrd="0" presId="urn:microsoft.com/office/officeart/2008/layout/BendingPictureSemiTransparentText"/>
    <dgm:cxn modelId="{65BDE567-F9A2-44E2-87B9-D3407842E5CC}" srcId="{99BC06DF-D683-44B9-95D3-BF90FA264247}" destId="{444B38B7-68D6-41E3-8A08-9749528A771F}" srcOrd="2" destOrd="0" parTransId="{9FBC4372-8274-4093-A6A5-BD94CC6EF7D7}" sibTransId="{C85EDC8A-C309-4194-BA61-B143E09D2297}"/>
    <dgm:cxn modelId="{F5254F2B-C106-429A-8D02-7F4640E883EB}" srcId="{99BC06DF-D683-44B9-95D3-BF90FA264247}" destId="{F153C8A7-DFD8-4E3E-88F8-377281A8D3AC}" srcOrd="0" destOrd="0" parTransId="{D2FCBC17-23DC-4A78-965D-ABA23C63628D}" sibTransId="{391D2949-8E10-4506-B387-04D91A408627}"/>
    <dgm:cxn modelId="{1139D879-0137-4432-84A4-9DFB7015B09F}" srcId="{99BC06DF-D683-44B9-95D3-BF90FA264247}" destId="{00BEF022-F524-4A59-8337-22BFAAF4F2BB}" srcOrd="1" destOrd="0" parTransId="{07A7CA91-D87D-4A66-BB32-EFB70704573C}" sibTransId="{0464CDB9-4B92-4432-A57D-6E351F84818C}"/>
    <dgm:cxn modelId="{55A6438A-046D-4AEE-8479-DEEBB461285B}" type="presOf" srcId="{00BEF022-F524-4A59-8337-22BFAAF4F2BB}" destId="{954BC75C-6583-46A4-A435-CBCD9B488AA7}" srcOrd="0" destOrd="0" presId="urn:microsoft.com/office/officeart/2008/layout/BendingPictureSemiTransparentText"/>
    <dgm:cxn modelId="{89627ECD-56DA-416C-A4B8-AAEAAB5E522D}" type="presParOf" srcId="{B8ED4611-43B0-4F4C-8BC8-02B7770E6EDE}" destId="{1C7A749F-510F-420B-9475-EF8EB3D0760F}" srcOrd="0" destOrd="0" presId="urn:microsoft.com/office/officeart/2008/layout/BendingPictureSemiTransparentText"/>
    <dgm:cxn modelId="{709C413B-A9F7-4FDD-B4B4-82D0C3C988D1}" type="presParOf" srcId="{1C7A749F-510F-420B-9475-EF8EB3D0760F}" destId="{BB62D610-2B58-473F-89B9-C60E9165E20D}" srcOrd="0" destOrd="0" presId="urn:microsoft.com/office/officeart/2008/layout/BendingPictureSemiTransparentText"/>
    <dgm:cxn modelId="{6CD7FBCF-5AA1-4757-B72B-CD6690C98DDC}" type="presParOf" srcId="{1C7A749F-510F-420B-9475-EF8EB3D0760F}" destId="{25FD4C74-4DAC-4B1D-86A6-8AACE5B6A02C}" srcOrd="1" destOrd="0" presId="urn:microsoft.com/office/officeart/2008/layout/BendingPictureSemiTransparentText"/>
    <dgm:cxn modelId="{C4F18085-2447-45F4-9A2E-0FBFD13F205A}" type="presParOf" srcId="{B8ED4611-43B0-4F4C-8BC8-02B7770E6EDE}" destId="{4F4AA42E-D58D-45D8-B680-49941DB290F0}" srcOrd="1" destOrd="0" presId="urn:microsoft.com/office/officeart/2008/layout/BendingPictureSemiTransparentText"/>
    <dgm:cxn modelId="{6B9A7E18-E165-4C5D-801B-38E826DAB1C8}" type="presParOf" srcId="{B8ED4611-43B0-4F4C-8BC8-02B7770E6EDE}" destId="{81F2B707-BF5B-4573-BD98-58F5299C12D0}" srcOrd="2" destOrd="0" presId="urn:microsoft.com/office/officeart/2008/layout/BendingPictureSemiTransparentText"/>
    <dgm:cxn modelId="{9C7B3BC9-8EB5-49DB-B250-006792104401}" type="presParOf" srcId="{81F2B707-BF5B-4573-BD98-58F5299C12D0}" destId="{1CE572A5-2CF8-494C-A1D5-60BA4A8B0AF5}" srcOrd="0" destOrd="0" presId="urn:microsoft.com/office/officeart/2008/layout/BendingPictureSemiTransparentText"/>
    <dgm:cxn modelId="{D33BE397-3A17-4EE3-8461-8FBFBF5ECBA5}" type="presParOf" srcId="{81F2B707-BF5B-4573-BD98-58F5299C12D0}" destId="{954BC75C-6583-46A4-A435-CBCD9B488AA7}" srcOrd="1" destOrd="0" presId="urn:microsoft.com/office/officeart/2008/layout/BendingPictureSemiTransparentText"/>
    <dgm:cxn modelId="{2F71DEF4-055C-4D28-903C-AE23BFAE3AD5}" type="presParOf" srcId="{B8ED4611-43B0-4F4C-8BC8-02B7770E6EDE}" destId="{13D4F6CC-0F7F-4B61-BE49-807F18D42D7F}" srcOrd="3" destOrd="0" presId="urn:microsoft.com/office/officeart/2008/layout/BendingPictureSemiTransparentText"/>
    <dgm:cxn modelId="{7129EDE2-B3FF-43D0-9E1A-1127B194E56F}" type="presParOf" srcId="{B8ED4611-43B0-4F4C-8BC8-02B7770E6EDE}" destId="{EEF803FE-6B77-4DDB-99BC-4CD84DD9CE02}" srcOrd="4" destOrd="0" presId="urn:microsoft.com/office/officeart/2008/layout/BendingPictureSemiTransparentText"/>
    <dgm:cxn modelId="{13D4B07E-E9F6-49D6-87AD-B7AA241545D9}" type="presParOf" srcId="{EEF803FE-6B77-4DDB-99BC-4CD84DD9CE02}" destId="{E84B7A68-6A53-4563-BE6C-41D5756E8FB0}" srcOrd="0" destOrd="0" presId="urn:microsoft.com/office/officeart/2008/layout/BendingPictureSemiTransparentText"/>
    <dgm:cxn modelId="{6A3991AB-FE7F-482D-B9E7-10A71ABB90A1}" type="presParOf" srcId="{EEF803FE-6B77-4DDB-99BC-4CD84DD9CE02}" destId="{E863727F-503B-4443-B714-AD7A4EBD0BDD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2D610-2B58-473F-89B9-C60E9165E20D}">
      <dsp:nvSpPr>
        <dsp:cNvPr id="0" name=""/>
        <dsp:cNvSpPr/>
      </dsp:nvSpPr>
      <dsp:spPr>
        <a:xfrm>
          <a:off x="813" y="754536"/>
          <a:ext cx="3112044" cy="26673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D4C74-4DAC-4B1D-86A6-8AACE5B6A02C}">
      <dsp:nvSpPr>
        <dsp:cNvPr id="0" name=""/>
        <dsp:cNvSpPr/>
      </dsp:nvSpPr>
      <dsp:spPr>
        <a:xfrm>
          <a:off x="813" y="2621710"/>
          <a:ext cx="3112044" cy="640173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bg1"/>
              </a:solidFill>
            </a:rPr>
            <a:t>維持秩序、發放獎勵</a:t>
          </a:r>
          <a:endParaRPr lang="en-US" altLang="zh-TW" sz="2600" b="1" kern="1200" dirty="0" smtClean="0">
            <a:solidFill>
              <a:schemeClr val="bg1"/>
            </a:solidFill>
          </a:endParaRPr>
        </a:p>
      </dsp:txBody>
      <dsp:txXfrm>
        <a:off x="813" y="2621710"/>
        <a:ext cx="3112044" cy="640173"/>
      </dsp:txXfrm>
    </dsp:sp>
    <dsp:sp modelId="{1CE572A5-2CF8-494C-A1D5-60BA4A8B0AF5}">
      <dsp:nvSpPr>
        <dsp:cNvPr id="0" name=""/>
        <dsp:cNvSpPr/>
      </dsp:nvSpPr>
      <dsp:spPr>
        <a:xfrm>
          <a:off x="3424893" y="720074"/>
          <a:ext cx="3112044" cy="287037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BC75C-6583-46A4-A435-CBCD9B488AA7}">
      <dsp:nvSpPr>
        <dsp:cNvPr id="0" name=""/>
        <dsp:cNvSpPr/>
      </dsp:nvSpPr>
      <dsp:spPr>
        <a:xfrm>
          <a:off x="3430276" y="2621710"/>
          <a:ext cx="3112044" cy="640173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solidFill>
                <a:schemeClr val="bg1"/>
              </a:solidFill>
            </a:rPr>
            <a:t>批改作業本</a:t>
          </a:r>
          <a:endParaRPr lang="zh-TW" altLang="en-US" sz="2600" b="1" kern="1200" dirty="0">
            <a:solidFill>
              <a:schemeClr val="bg1"/>
            </a:solidFill>
          </a:endParaRPr>
        </a:p>
      </dsp:txBody>
      <dsp:txXfrm>
        <a:off x="3430276" y="2621710"/>
        <a:ext cx="3112044" cy="640173"/>
      </dsp:txXfrm>
    </dsp:sp>
    <dsp:sp modelId="{E84B7A68-6A53-4563-BE6C-41D5756E8FB0}">
      <dsp:nvSpPr>
        <dsp:cNvPr id="0" name=""/>
        <dsp:cNvSpPr/>
      </dsp:nvSpPr>
      <dsp:spPr>
        <a:xfrm>
          <a:off x="6859740" y="720087"/>
          <a:ext cx="3112044" cy="273628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63727F-503B-4443-B714-AD7A4EBD0BDD}">
      <dsp:nvSpPr>
        <dsp:cNvPr id="0" name=""/>
        <dsp:cNvSpPr/>
      </dsp:nvSpPr>
      <dsp:spPr>
        <a:xfrm>
          <a:off x="6859740" y="2621710"/>
          <a:ext cx="3112044" cy="640173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/>
            <a:t>授課</a:t>
          </a:r>
          <a:endParaRPr lang="zh-TW" altLang="en-US" sz="2600" b="1" kern="1200" dirty="0"/>
        </a:p>
      </dsp:txBody>
      <dsp:txXfrm>
        <a:off x="6859740" y="2621710"/>
        <a:ext cx="3112044" cy="640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784AA43A-3F76-4A13-9CD6-36134EB429E3}" type="datetimeFigureOut">
              <a:rPr lang="en-US" altLang="zh-TW"/>
              <a:t>6/17/2015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A850423A-8BCE-448E-A97B-03A88B2B12C1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5F674A4F-2B7A-4ECB-A400-260B2FFC03C1}" type="datetimeFigureOut">
              <a:t>2015/6/17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01F2A70B-78F2-4DCF-B53B-C990D2FAFB8A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 latinLnBrk="0">
              <a:defRPr lang="zh-TW" sz="54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grpSp>
        <p:nvGrpSpPr>
          <p:cNvPr id="256" name="線條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手繪多邊形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58" name="手繪多邊形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59" name="手繪多邊形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0" name="手繪多邊形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1" name="手繪多邊形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2" name="手繪多邊形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3" name="手繪多邊形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4" name="手繪多邊形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5" name="手繪多邊形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6" name="手繪多邊形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7" name="手繪多邊形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8" name="手繪多邊形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9" name="手繪多邊形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0" name="手繪多邊形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1" name="手繪多邊形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2" name="手繪多邊形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3" name="手繪多邊形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4" name="手繪多邊形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5" name="手繪多邊形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6" name="手繪多邊形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7" name="手繪多邊形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8" name="手繪多邊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9" name="手繪多邊形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0" name="手繪多邊形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1" name="手繪多邊形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2" name="手繪多邊形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3" name="手繪多邊形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4" name="手繪多邊形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5" name="手繪多邊形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6" name="手繪多邊形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7" name="手繪多邊形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8" name="手繪多邊形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9" name="手繪多邊形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0" name="手繪多邊形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1" name="手繪多邊形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2" name="手繪多邊形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3" name="手繪多邊形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4" name="手繪多邊形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5" name="手繪多邊形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6" name="手繪多邊形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7" name="手繪多邊形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8" name="手繪多邊形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9" name="手繪多邊形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0" name="手繪多邊形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1" name="手繪多邊形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2" name="手繪多邊形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3" name="手繪多邊形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4" name="手繪多邊形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5" name="手繪多邊形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6" name="手繪多邊形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7" name="手繪多邊形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8" name="手繪多邊形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9" name="手繪多邊形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0" name="手繪多邊形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1" name="手繪多邊形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2" name="手繪多邊形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3" name="手繪多邊形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4" name="手繪多邊形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5" name="手繪多邊形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6" name="手繪多邊形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7" name="手繪多邊形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8" name="手繪多邊形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9" name="手繪多邊形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0" name="手繪多邊形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1" name="手繪多邊形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2" name="手繪多邊形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3" name="手繪多邊形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4" name="手繪多邊形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5" name="手繪多邊形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6" name="手繪多邊形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7" name="手繪多邊形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8" name="手繪多邊形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9" name="手繪多邊形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0" name="手繪多邊形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1" name="手繪多邊形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2" name="手繪多邊形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3" name="手繪多邊形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4" name="手繪多邊形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5" name="手繪多邊形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6" name="手繪多邊形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7" name="手繪多邊形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8" name="手繪多邊形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9" name="手繪多邊形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0" name="手繪多邊形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1" name="手繪多邊形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2" name="手繪多邊形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3" name="手繪多邊形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4" name="手繪多邊形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5" name="手繪多邊形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6" name="手繪多邊形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7" name="手繪多邊形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8" name="手繪多邊形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9" name="手繪多邊形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0" name="手繪多邊形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1" name="手繪多邊形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2" name="手繪多邊形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3" name="手繪多邊形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4" name="手繪多邊形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5" name="手繪多邊形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6" name="手繪多邊形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7" name="手繪多邊形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8" name="手繪多邊形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9" name="手繪多邊形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0" name="手繪多邊形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1" name="手繪多邊形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2" name="手繪多邊形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3" name="手繪多邊形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4" name="手繪多邊形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5" name="手繪多邊形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6" name="手繪多邊形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7" name="手繪多邊形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8" name="手繪多邊形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9" name="手繪多邊形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70" name="手繪多邊形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71" name="手繪多邊形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72" name="手繪多邊形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73" name="手繪多邊形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74" name="手繪多邊形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75" name="手繪多邊形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76" name="手繪多邊形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77" name="手繪多邊形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78" name="手繪多邊形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79" name="手繪多邊形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線條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手繪多邊形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9" name="手繪多邊形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0" name="手繪多邊形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1" name="手繪多邊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2" name="手繪多邊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3" name="手繪多邊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4" name="手繪多邊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5" name="手繪多邊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" name="手繪多邊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" name="手繪多邊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" name="手繪多邊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" name="手繪多邊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" name="手繪多邊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" name="手繪多邊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" name="手繪多邊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" name="手繪多邊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4" name="手繪多邊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5" name="手繪多邊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6" name="手繪多邊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7" name="手繪多邊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8" name="手繪多邊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9" name="手繪多邊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0" name="手繪多邊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1" name="手繪多邊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2" name="手繪多邊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3" name="手繪多邊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4" name="手繪多邊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5" name="手繪多邊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6" name="手繪多邊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7" name="手繪多邊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8" name="手繪多邊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9" name="手繪多邊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0" name="手繪多邊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1" name="手繪多邊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2" name="手繪多邊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3" name="手繪多邊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4" name="手繪多邊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5" name="手繪多邊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6" name="手繪多邊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7" name="手繪多邊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8" name="手繪多邊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9" name="手繪多邊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0" name="手繪多邊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1" name="手繪多邊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2" name="手繪多邊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3" name="手繪多邊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4" name="手繪多邊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5" name="手繪多邊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6" name="手繪多邊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7" name="手繪多邊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8" name="手繪多邊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9" name="手繪多邊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0" name="手繪多邊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1" name="手繪多邊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2" name="手繪多邊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3" name="手繪多邊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4" name="手繪多邊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5" name="手繪多邊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6" name="手繪多邊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7" name="手繪多邊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8" name="手繪多邊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9" name="手繪多邊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0" name="手繪多邊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1" name="手繪多邊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2" name="手繪多邊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3" name="手繪多邊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4" name="手繪多邊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5" name="手繪多邊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6" name="手繪多邊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7" name="手繪多邊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8" name="手繪多邊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9" name="手繪多邊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80" name="手繪多邊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81" name="手繪多邊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zh-TW"/>
            </a:lvl5pPr>
            <a:lvl6pPr marL="1956816" latinLnBrk="0">
              <a:defRPr lang="zh-TW"/>
            </a:lvl6pPr>
            <a:lvl7pPr marL="1956816" latinLnBrk="0">
              <a:defRPr lang="zh-TW"/>
            </a:lvl7pPr>
            <a:lvl8pPr marL="1956816" latinLnBrk="0">
              <a:defRPr lang="zh-TW"/>
            </a:lvl8pPr>
            <a:lvl9pPr marL="1956816" latinLnBrk="0">
              <a:defRPr lang="zh-TW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2015/6/17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線條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手繪多邊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9" name="手繪多邊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0" name="手繪多邊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1" name="手繪多邊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2" name="手繪多邊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3" name="手繪多邊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4" name="手繪多邊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5" name="手繪多邊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" name="手繪多邊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" name="手繪多邊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" name="手繪多邊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" name="手繪多邊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" name="手繪多邊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" name="手繪多邊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" name="手繪多邊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" name="手繪多邊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4" name="手繪多邊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5" name="手繪多邊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6" name="手繪多邊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7" name="手繪多邊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8" name="手繪多邊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9" name="手繪多邊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0" name="手繪多邊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1" name="手繪多邊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2" name="手繪多邊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3" name="手繪多邊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4" name="手繪多邊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5" name="手繪多邊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6" name="手繪多邊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7" name="手繪多邊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8" name="手繪多邊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39" name="手繪多邊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0" name="手繪多邊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1" name="手繪多邊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2" name="手繪多邊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3" name="手繪多邊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4" name="手繪多邊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5" name="手繪多邊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6" name="手繪多邊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7" name="手繪多邊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8" name="手繪多邊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49" name="手繪多邊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0" name="手繪多邊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1" name="手繪多邊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2" name="手繪多邊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3" name="手繪多邊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4" name="手繪多邊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5" name="手繪多邊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6" name="手繪多邊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7" name="手繪多邊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8" name="手繪多邊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59" name="手繪多邊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0" name="手繪多邊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1" name="手繪多邊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2" name="手繪多邊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3" name="手繪多邊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4" name="手繪多邊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5" name="手繪多邊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6" name="手繪多邊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7" name="手繪多邊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8" name="手繪多邊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69" name="手繪多邊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0" name="手繪多邊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1" name="手繪多邊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2" name="手繪多邊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3" name="手繪多邊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4" name="手繪多邊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5" name="手繪多邊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6" name="手繪多邊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7" name="手繪多邊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8" name="手繪多邊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79" name="手繪多邊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80" name="手繪多邊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81" name="手繪多邊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</p:grp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 baseline="0"/>
            </a:lvl8pPr>
            <a:lvl9pPr latinLnBrk="0">
              <a:defRPr lang="zh-TW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2015/6/17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線條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手繪多邊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9" name="手繪多邊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0" name="手繪多邊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1" name="手繪多邊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2" name="手繪多邊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3" name="手繪多邊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4" name="手繪多邊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5" name="手繪多邊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6" name="手繪多邊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7" name="手繪多邊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8" name="手繪多邊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9" name="手繪多邊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0" name="手繪多邊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1" name="手繪多邊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2" name="手繪多邊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3" name="手繪多邊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4" name="手繪多邊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5" name="手繪多邊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6" name="手繪多邊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7" name="手繪多邊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8" name="手繪多邊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9" name="手繪多邊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0" name="手繪多邊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1" name="手繪多邊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2" name="手繪多邊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3" name="手繪多邊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4" name="手繪多邊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5" name="手繪多邊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6" name="手繪多邊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7" name="手繪多邊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8" name="手繪多邊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9" name="手繪多邊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0" name="手繪多邊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1" name="手繪多邊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2" name="手繪多邊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3" name="手繪多邊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4" name="手繪多邊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5" name="手繪多邊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6" name="手繪多邊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7" name="手繪多邊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8" name="手繪多邊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9" name="手繪多邊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0" name="手繪多邊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1" name="手繪多邊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2" name="手繪多邊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3" name="手繪多邊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4" name="手繪多邊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5" name="手繪多邊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6" name="手繪多邊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7" name="手繪多邊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8" name="手繪多邊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9" name="手繪多邊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0" name="手繪多邊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1" name="手繪多邊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2" name="手繪多邊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3" name="手繪多邊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4" name="手繪多邊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5" name="手繪多邊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6" name="手繪多邊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7" name="手繪多邊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8" name="手繪多邊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9" name="手繪多邊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0" name="手繪多邊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1" name="手繪多邊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2" name="手繪多邊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3" name="手繪多邊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4" name="手繪多邊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5" name="手繪多邊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6" name="手繪多邊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7" name="手繪多邊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8" name="手繪多邊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9" name="手繪多邊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40" name="手繪多邊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41" name="手繪多邊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 latinLnBrk="0">
              <a:defRPr lang="zh-TW"/>
            </a:lvl2pPr>
            <a:lvl3pPr marL="777240" latinLnBrk="0">
              <a:defRPr lang="zh-TW"/>
            </a:lvl3pPr>
            <a:lvl4pPr marL="1005840" latinLnBrk="0">
              <a:defRPr lang="zh-TW"/>
            </a:lvl4pPr>
            <a:lvl5pPr marL="1234440" latinLnBrk="0">
              <a:defRPr lang="zh-TW"/>
            </a:lvl5pPr>
            <a:lvl6pPr marL="1463040" latinLnBrk="0">
              <a:defRPr lang="zh-TW" baseline="0"/>
            </a:lvl6pPr>
            <a:lvl7pPr marL="1691640" latinLnBrk="0">
              <a:defRPr lang="zh-TW" baseline="0"/>
            </a:lvl7pPr>
            <a:lvl8pPr marL="1920240" latinLnBrk="0">
              <a:defRPr lang="zh-TW" baseline="0"/>
            </a:lvl8pPr>
            <a:lvl9pPr marL="2148840" latinLnBrk="0">
              <a:defRPr lang="zh-TW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2015/6/17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線條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手繪多邊形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57" name="手繪多邊形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58" name="手繪多邊形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59" name="手繪多邊形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0" name="手繪多邊形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1" name="手繪多邊形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2" name="手繪多邊形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3" name="手繪多邊形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4" name="手繪多邊形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5" name="手繪多邊形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6" name="手繪多邊形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7" name="手繪多邊形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8" name="手繪多邊形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69" name="手繪多邊形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0" name="手繪多邊形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1" name="手繪多邊形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2" name="手繪多邊形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3" name="手繪多邊形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4" name="手繪多邊形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5" name="手繪多邊形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6" name="手繪多邊形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7" name="手繪多邊形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8" name="手繪多邊形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79" name="手繪多邊形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0" name="手繪多邊形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1" name="手繪多邊形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2" name="手繪多邊形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3" name="手繪多邊形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4" name="手繪多邊形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5" name="手繪多邊形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6" name="手繪多邊形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7" name="手繪多邊形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8" name="手繪多邊形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89" name="手繪多邊形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0" name="手繪多邊形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1" name="手繪多邊形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2" name="手繪多邊形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3" name="手繪多邊形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4" name="手繪多邊形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5" name="手繪多邊形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6" name="手繪多邊形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7" name="手繪多邊形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8" name="手繪多邊形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299" name="手繪多邊形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0" name="手繪多邊形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1" name="手繪多邊形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2" name="手繪多邊形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3" name="手繪多邊形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4" name="手繪多邊形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5" name="手繪多邊形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6" name="手繪多邊形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7" name="手繪多邊形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8" name="手繪多邊形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09" name="手繪多邊形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0" name="手繪多邊形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1" name="手繪多邊形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2" name="手繪多邊形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3" name="手繪多邊形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4" name="手繪多邊形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5" name="手繪多邊形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6" name="手繪多邊形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7" name="手繪多邊形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8" name="手繪多邊形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19" name="手繪多邊形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0" name="手繪多邊形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1" name="手繪多邊形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2" name="手繪多邊形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3" name="手繪多邊形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4" name="手繪多邊形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5" name="手繪多邊形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6" name="手繪多邊形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7" name="手繪多邊形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8" name="手繪多邊形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29" name="手繪多邊形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0" name="手繪多邊形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1" name="手繪多邊形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2" name="手繪多邊形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3" name="手繪多邊形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4" name="手繪多邊形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5" name="手繪多邊形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6" name="手繪多邊形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7" name="手繪多邊形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8" name="手繪多邊形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39" name="手繪多邊形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0" name="手繪多邊形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1" name="手繪多邊形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2" name="手繪多邊形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3" name="手繪多邊形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4" name="手繪多邊形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5" name="手繪多邊形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6" name="手繪多邊形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7" name="手繪多邊形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8" name="手繪多邊形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49" name="手繪多邊形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0" name="手繪多邊形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1" name="手繪多邊形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2" name="手繪多邊形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3" name="手繪多邊形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4" name="手繪多邊形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5" name="手繪多邊形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6" name="手繪多邊形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7" name="手繪多邊形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8" name="手繪多邊形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59" name="手繪多邊形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0" name="手繪多邊形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1" name="手繪多邊形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2" name="手繪多邊形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3" name="手繪多邊形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4" name="手繪多邊形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5" name="手繪多邊形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6" name="手繪多邊形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7" name="手繪多邊形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8" name="手繪多邊形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69" name="手繪多邊形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70" name="手繪多邊形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71" name="手繪多邊形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72" name="手繪多邊形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73" name="手繪多邊形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74" name="手繪多邊形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75" name="手繪多邊形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76" name="手繪多邊形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77" name="手繪多邊形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  <p:sp>
          <p:nvSpPr>
            <p:cNvPr id="378" name="手繪多邊形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 latinLnBrk="0">
              <a:defRPr lang="zh-TW" sz="44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2015/6/17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線條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手繪多邊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0" name="手繪多邊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1" name="手繪多邊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2" name="手繪多邊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3" name="手繪多邊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4" name="手繪多邊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5" name="手繪多邊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6" name="手繪多邊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7" name="手繪多邊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8" name="手繪多邊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9" name="手繪多邊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0" name="手繪多邊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1" name="手繪多邊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2" name="手繪多邊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3" name="手繪多邊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4" name="手繪多邊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5" name="手繪多邊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6" name="手繪多邊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7" name="手繪多邊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8" name="手繪多邊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9" name="手繪多邊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0" name="手繪多邊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1" name="手繪多邊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2" name="手繪多邊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3" name="手繪多邊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4" name="手繪多邊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5" name="手繪多邊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6" name="手繪多邊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7" name="手繪多邊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8" name="手繪多邊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9" name="手繪多邊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0" name="手繪多邊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1" name="手繪多邊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2" name="手繪多邊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3" name="手繪多邊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4" name="手繪多邊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5" name="手繪多邊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6" name="手繪多邊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7" name="手繪多邊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8" name="手繪多邊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9" name="手繪多邊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0" name="手繪多邊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1" name="手繪多邊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2" name="手繪多邊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3" name="手繪多邊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4" name="手繪多邊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5" name="手繪多邊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6" name="手繪多邊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7" name="手繪多邊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8" name="手繪多邊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9" name="手繪多邊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0" name="手繪多邊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1" name="手繪多邊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2" name="手繪多邊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3" name="手繪多邊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4" name="手繪多邊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5" name="手繪多邊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6" name="手繪多邊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7" name="手繪多邊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8" name="手繪多邊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9" name="手繪多邊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0" name="手繪多邊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1" name="手繪多邊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2" name="手繪多邊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3" name="手繪多邊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4" name="手繪多邊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5" name="手繪多邊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6" name="手繪多邊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7" name="手繪多邊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8" name="手繪多邊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9" name="手繪多邊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0" name="手繪多邊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1" name="手繪多邊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2" name="手繪多邊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marL="1956816" latinLnBrk="0">
              <a:defRPr lang="zh-TW" sz="1600"/>
            </a:lvl6pPr>
            <a:lvl7pPr marL="1956816" latinLnBrk="0">
              <a:defRPr lang="zh-TW" sz="1600" baseline="0"/>
            </a:lvl7pPr>
            <a:lvl8pPr marL="1956816" latinLnBrk="0">
              <a:defRPr lang="zh-TW" sz="1600" baseline="0"/>
            </a:lvl8pPr>
            <a:lvl9pPr marL="1956816" latinLnBrk="0">
              <a:defRPr lang="zh-TW" sz="16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marL="1956816" latinLnBrk="0">
              <a:defRPr lang="zh-TW" sz="1600"/>
            </a:lvl6pPr>
            <a:lvl7pPr marL="1956816" latinLnBrk="0">
              <a:defRPr lang="zh-TW" sz="1600"/>
            </a:lvl7pPr>
            <a:lvl8pPr marL="1956816" latinLnBrk="0">
              <a:defRPr lang="zh-TW" sz="1600" baseline="0"/>
            </a:lvl8pPr>
            <a:lvl9pPr marL="1956816" latinLnBrk="0">
              <a:defRPr lang="zh-TW" sz="16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2015/6/17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線條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手繪多邊形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2" name="手繪多邊形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3" name="手繪多邊形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4" name="手繪多邊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5" name="手繪多邊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6" name="手繪多邊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7" name="手繪多邊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8" name="手繪多邊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9" name="手繪多邊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0" name="手繪多邊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1" name="手繪多邊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2" name="手繪多邊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3" name="手繪多邊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4" name="手繪多邊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5" name="手繪多邊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6" name="手繪多邊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7" name="手繪多邊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8" name="手繪多邊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9" name="手繪多邊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0" name="手繪多邊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1" name="手繪多邊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2" name="手繪多邊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3" name="手繪多邊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4" name="手繪多邊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5" name="手繪多邊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6" name="手繪多邊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7" name="手繪多邊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8" name="手繪多邊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9" name="手繪多邊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0" name="手繪多邊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1" name="手繪多邊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2" name="手繪多邊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3" name="手繪多邊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4" name="手繪多邊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5" name="手繪多邊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6" name="手繪多邊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7" name="手繪多邊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8" name="手繪多邊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9" name="手繪多邊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0" name="手繪多邊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1" name="手繪多邊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2" name="手繪多邊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3" name="手繪多邊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4" name="手繪多邊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5" name="手繪多邊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6" name="手繪多邊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7" name="手繪多邊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8" name="手繪多邊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9" name="手繪多邊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0" name="手繪多邊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1" name="手繪多邊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2" name="手繪多邊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3" name="手繪多邊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4" name="手繪多邊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5" name="手繪多邊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6" name="手繪多邊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7" name="手繪多邊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8" name="手繪多邊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9" name="手繪多邊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0" name="手繪多邊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1" name="手繪多邊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2" name="手繪多邊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3" name="手繪多邊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4" name="手繪多邊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5" name="手繪多邊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6" name="手繪多邊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7" name="手繪多邊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8" name="手繪多邊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9" name="手繪多邊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0" name="手繪多邊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1" name="手繪多邊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2" name="手繪多邊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3" name="手繪多邊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4" name="手繪多邊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 latinLnBrk="0">
              <a:defRPr lang="zh-TW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marL="1956816" latinLnBrk="0">
              <a:defRPr lang="zh-TW" sz="1600"/>
            </a:lvl6pPr>
            <a:lvl7pPr marL="1956816" latinLnBrk="0">
              <a:defRPr lang="zh-TW" sz="1600" baseline="0"/>
            </a:lvl7pPr>
            <a:lvl8pPr marL="1956816" latinLnBrk="0">
              <a:defRPr lang="zh-TW" sz="1600" baseline="0"/>
            </a:lvl8pPr>
            <a:lvl9pPr marL="1956816" latinLnBrk="0">
              <a:defRPr lang="zh-TW" sz="16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 latinLnBrk="0">
              <a:spcBef>
                <a:spcPts val="0"/>
              </a:spcBef>
              <a:buNone/>
              <a:defRPr lang="zh-TW" sz="24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marL="1956816" latinLnBrk="0">
              <a:defRPr lang="zh-TW" sz="1600"/>
            </a:lvl5pPr>
            <a:lvl6pPr marL="1956816" latinLnBrk="0">
              <a:defRPr lang="zh-TW" sz="1600"/>
            </a:lvl6pPr>
            <a:lvl7pPr marL="1956816" latinLnBrk="0">
              <a:defRPr lang="zh-TW" sz="1600"/>
            </a:lvl7pPr>
            <a:lvl8pPr marL="1956816" latinLnBrk="0">
              <a:defRPr lang="zh-TW" sz="1600"/>
            </a:lvl8pPr>
            <a:lvl9pPr marL="1956816" latinLnBrk="0">
              <a:defRPr lang="zh-TW"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2015/6/17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線條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手繪多邊形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58" name="手繪多邊形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59" name="手繪多邊形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0" name="手繪多邊形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1" name="手繪多邊形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2" name="手繪多邊形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3" name="手繪多邊形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4" name="手繪多邊形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5" name="手繪多邊形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6" name="手繪多邊形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7" name="手繪多邊形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8" name="手繪多邊形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69" name="手繪多邊形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0" name="手繪多邊形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1" name="手繪多邊形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2" name="手繪多邊形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3" name="手繪多邊形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4" name="手繪多邊形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5" name="手繪多邊形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6" name="手繪多邊形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7" name="手繪多邊形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8" name="手繪多邊形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79" name="手繪多邊形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0" name="手繪多邊形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1" name="手繪多邊形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2" name="手繪多邊形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3" name="手繪多邊形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4" name="手繪多邊形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5" name="手繪多邊形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6" name="手繪多邊形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7" name="手繪多邊形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8" name="手繪多邊形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89" name="手繪多邊形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0" name="手繪多邊形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1" name="手繪多邊形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2" name="手繪多邊形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3" name="手繪多邊形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4" name="手繪多邊形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5" name="手繪多邊形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6" name="手繪多邊形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7" name="手繪多邊形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8" name="手繪多邊形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199" name="手繪多邊形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0" name="手繪多邊形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1" name="手繪多邊形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2" name="手繪多邊形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3" name="手繪多邊形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4" name="手繪多邊形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5" name="手繪多邊形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6" name="手繪多邊形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7" name="手繪多邊形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8" name="手繪多邊形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09" name="手繪多邊形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0" name="手繪多邊形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1" name="手繪多邊形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2" name="手繪多邊形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3" name="手繪多邊形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4" name="手繪多邊形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5" name="手繪多邊形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6" name="手繪多邊形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7" name="手繪多邊形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8" name="手繪多邊形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19" name="手繪多邊形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0" name="手繪多邊形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1" name="手繪多邊形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2" name="手繪多邊形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3" name="手繪多邊形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4" name="手繪多邊形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5" name="手繪多邊形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6" name="手繪多邊形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7" name="手繪多邊形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8" name="手繪多邊形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29" name="手繪多邊形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  <p:sp>
          <p:nvSpPr>
            <p:cNvPr id="230" name="手繪多邊形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>
                <a:ln>
                  <a:noFill/>
                </a:ln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2015/6/17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2015/6/17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外框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群組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群組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手繪多邊形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45" name="手繪多邊形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46" name="手繪多邊形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47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48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49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0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1" name="手繪多邊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2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3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4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5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6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7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8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9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0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1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2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3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4" name="手繪多邊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5" name="手繪多邊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6" name="手繪多邊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7" name="手繪多邊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8" name="手繪多邊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9" name="手繪多邊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0" name="手繪多邊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1" name="手繪多邊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2" name="手繪多邊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3" name="手繪多邊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4" name="手繪多邊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5" name="手繪多邊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6" name="手繪多邊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7" name="手繪多邊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8" name="手繪多邊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9" name="手繪多邊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0" name="手繪多邊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1" name="手繪多邊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2" name="手繪多邊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3" name="手繪多邊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4" name="手繪多邊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5" name="手繪多邊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6" name="手繪多邊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7" name="手繪多邊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8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9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0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1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2" name="手繪多邊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3" name="手繪多邊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4" name="手繪多邊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5" name="手繪多邊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6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7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8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9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0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1" name="手繪多邊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2" name="手繪多邊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3" name="手繪多邊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4" name="手繪多邊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5" name="手繪多邊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6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7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8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9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10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11" name="手繪多邊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12" name="手繪多邊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13" name="手繪多邊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14" name="手繪多邊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15" name="手繪多邊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16" name="手繪多邊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17" name="手繪多邊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群組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手繪多邊形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71" name="手繪多邊形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72" name="手繪多邊形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73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74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75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76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77" name="手繪多邊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78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79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0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1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2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3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4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5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6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7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8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9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0" name="手繪多邊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1" name="手繪多邊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2" name="手繪多邊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3" name="手繪多邊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4" name="手繪多邊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5" name="手繪多邊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6" name="手繪多邊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7" name="手繪多邊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8" name="手繪多邊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9" name="手繪多邊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0" name="手繪多邊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1" name="手繪多邊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2" name="手繪多邊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3" name="手繪多邊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4" name="手繪多邊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5" name="手繪多邊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6" name="手繪多邊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7" name="手繪多邊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8" name="手繪多邊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9" name="手繪多邊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0" name="手繪多邊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1" name="手繪多邊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2" name="手繪多邊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3" name="手繪多邊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4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5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6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7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8" name="手繪多邊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9" name="手繪多邊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0" name="手繪多邊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1" name="手繪多邊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2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3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4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5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6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7" name="手繪多邊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8" name="手繪多邊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9" name="手繪多邊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0" name="手繪多邊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1" name="手繪多邊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2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3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4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5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6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7" name="手繪多邊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8" name="手繪多邊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9" name="手繪多邊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40" name="手繪多邊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41" name="手繪多邊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42" name="手繪多邊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43" name="手繪多邊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群組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群組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手繪多邊形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95" name="手繪多邊形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96" name="手繪多邊形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97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98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99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0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1" name="手繪多邊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2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3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4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5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6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7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8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9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0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1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2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3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4" name="手繪多邊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5" name="手繪多邊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6" name="手繪多邊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7" name="手繪多邊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8" name="手繪多邊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9" name="手繪多邊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0" name="手繪多邊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1" name="手繪多邊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2" name="手繪多邊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3" name="手繪多邊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4" name="手繪多邊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5" name="手繪多邊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6" name="手繪多邊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7" name="手繪多邊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8" name="手繪多邊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9" name="手繪多邊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0" name="手繪多邊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1" name="手繪多邊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2" name="手繪多邊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3" name="手繪多邊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4" name="手繪多邊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5" name="手繪多邊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6" name="手繪多邊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7" name="手繪多邊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8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9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0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1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2" name="手繪多邊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3" name="手繪多邊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4" name="手繪多邊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5" name="手繪多邊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6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7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8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9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0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1" name="手繪多邊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2" name="手繪多邊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3" name="手繪多邊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4" name="手繪多邊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5" name="手繪多邊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6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7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8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9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60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61" name="手繪多邊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62" name="手繪多邊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63" name="手繪多邊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64" name="手繪多邊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65" name="手繪多邊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66" name="手繪多邊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67" name="手繪多邊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群組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手繪多邊形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21" name="手繪多邊形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22" name="手繪多邊形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23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24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25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26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27" name="手繪多邊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28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29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0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1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2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3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4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5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6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7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8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9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0" name="手繪多邊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1" name="手繪多邊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2" name="手繪多邊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3" name="手繪多邊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4" name="手繪多邊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5" name="手繪多邊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6" name="手繪多邊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7" name="手繪多邊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8" name="手繪多邊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9" name="手繪多邊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0" name="手繪多邊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1" name="手繪多邊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2" name="手繪多邊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3" name="手繪多邊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4" name="手繪多邊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5" name="手繪多邊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6" name="手繪多邊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7" name="手繪多邊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8" name="手繪多邊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9" name="手繪多邊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0" name="手繪多邊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1" name="手繪多邊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2" name="手繪多邊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3" name="手繪多邊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4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5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6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7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8" name="手繪多邊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9" name="手繪多邊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0" name="手繪多邊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1" name="手繪多邊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2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3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4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5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6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7" name="手繪多邊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8" name="手繪多邊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9" name="手繪多邊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0" name="手繪多邊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1" name="手繪多邊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2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3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4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5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6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7" name="手繪多邊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8" name="手繪多邊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9" name="手繪多邊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90" name="手繪多邊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91" name="手繪多邊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92" name="手繪多邊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93" name="手繪多邊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zh-TW"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 latinLnBrk="0">
              <a:defRPr lang="zh-TW" sz="2400"/>
            </a:lvl1pPr>
            <a:lvl2pPr latinLnBrk="0">
              <a:defRPr lang="zh-TW" sz="2000"/>
            </a:lvl2pPr>
            <a:lvl3pPr latinLnBrk="0">
              <a:defRPr lang="zh-TW" sz="1800"/>
            </a:lvl3pPr>
            <a:lvl4pPr latinLnBrk="0">
              <a:defRPr lang="zh-TW" sz="1600"/>
            </a:lvl4pPr>
            <a:lvl5pPr latinLnBrk="0">
              <a:defRPr lang="zh-TW" sz="1600"/>
            </a:lvl5pPr>
            <a:lvl6pPr latinLnBrk="0">
              <a:defRPr lang="zh-TW" sz="1600"/>
            </a:lvl6pPr>
            <a:lvl7pPr latinLnBrk="0">
              <a:defRPr lang="zh-TW" sz="1600" baseline="0"/>
            </a:lvl7pPr>
            <a:lvl8pPr latinLnBrk="0">
              <a:defRPr lang="zh-TW" sz="1600" baseline="0"/>
            </a:lvl8pPr>
            <a:lvl9pPr latinLnBrk="0">
              <a:defRPr lang="zh-TW" sz="16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2015/6/17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外框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群組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群組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手繪多邊形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44" name="手繪多邊形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45" name="手繪多邊形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46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47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48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49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0" name="手繪多邊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1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2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3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4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5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6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7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8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59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0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1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2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3" name="手繪多邊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4" name="手繪多邊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5" name="手繪多邊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6" name="手繪多邊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7" name="手繪多邊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8" name="手繪多邊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69" name="手繪多邊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0" name="手繪多邊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1" name="手繪多邊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2" name="手繪多邊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3" name="手繪多邊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4" name="手繪多邊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5" name="手繪多邊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6" name="手繪多邊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7" name="手繪多邊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8" name="手繪多邊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79" name="手繪多邊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0" name="手繪多邊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1" name="手繪多邊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2" name="手繪多邊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3" name="手繪多邊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4" name="手繪多邊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5" name="手繪多邊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6" name="手繪多邊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7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8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89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0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1" name="手繪多邊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2" name="手繪多邊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3" name="手繪多邊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4" name="手繪多邊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5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6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7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8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99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0" name="手繪多邊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1" name="手繪多邊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2" name="手繪多邊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3" name="手繪多邊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4" name="手繪多邊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5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6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7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8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09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10" name="手繪多邊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11" name="手繪多邊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12" name="手繪多邊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13" name="手繪多邊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14" name="手繪多邊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15" name="手繪多邊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916" name="手繪多邊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群組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手繪多邊形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70" name="手繪多邊形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71" name="手繪多邊形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72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73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74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75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76" name="手繪多邊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77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78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79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0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1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2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3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4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5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6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7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8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89" name="手繪多邊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0" name="手繪多邊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1" name="手繪多邊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2" name="手繪多邊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3" name="手繪多邊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4" name="手繪多邊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5" name="手繪多邊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6" name="手繪多邊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7" name="手繪多邊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8" name="手繪多邊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99" name="手繪多邊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0" name="手繪多邊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1" name="手繪多邊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2" name="手繪多邊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3" name="手繪多邊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4" name="手繪多邊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5" name="手繪多邊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6" name="手繪多邊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7" name="手繪多邊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8" name="手繪多邊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09" name="手繪多邊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0" name="手繪多邊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1" name="手繪多邊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2" name="手繪多邊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3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4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5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6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7" name="手繪多邊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8" name="手繪多邊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19" name="手繪多邊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0" name="手繪多邊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1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2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3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4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5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6" name="手繪多邊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7" name="手繪多邊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8" name="手繪多邊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29" name="手繪多邊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0" name="手繪多邊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1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2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3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4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5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6" name="手繪多邊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7" name="手繪多邊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8" name="手繪多邊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39" name="手繪多邊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40" name="手繪多邊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41" name="手繪多邊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842" name="手繪多邊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群組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群組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手繪多邊形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94" name="手繪多邊形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95" name="手繪多邊形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96" name="手繪多邊形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97" name="手繪多邊形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98" name="手繪多邊形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99" name="手繪多邊形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0" name="手繪多邊形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1" name="手繪多邊形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2" name="手繪多邊形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3" name="手繪多邊形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4" name="手繪多邊形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5" name="手繪多邊形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6" name="手繪多邊形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7" name="手繪多邊形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8" name="手繪多邊形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09" name="手繪多邊形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0" name="手繪多邊形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1" name="手繪多邊形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2" name="手繪多邊形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3" name="手繪多邊形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4" name="手繪多邊形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5" name="手繪多邊形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6" name="手繪多邊形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7" name="手繪多邊形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8" name="手繪多邊形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19" name="手繪多邊形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0" name="手繪多邊形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1" name="手繪多邊形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2" name="手繪多邊形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3" name="手繪多邊形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4" name="手繪多邊形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5" name="手繪多邊形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6" name="手繪多邊形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7" name="手繪多邊形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8" name="手繪多邊形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29" name="手繪多邊形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0" name="手繪多邊形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1" name="手繪多邊形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2" name="手繪多邊形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3" name="手繪多邊形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4" name="手繪多邊形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5" name="手繪多邊形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6" name="手繪多邊形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7" name="手繪多邊形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8" name="手繪多邊形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39" name="手繪多邊形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0" name="手繪多邊形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1" name="手繪多邊形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2" name="手繪多邊形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3" name="手繪多邊形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4" name="手繪多邊形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5" name="手繪多邊形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6" name="手繪多邊形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7" name="手繪多邊形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8" name="手繪多邊形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49" name="手繪多邊形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0" name="手繪多邊形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1" name="手繪多邊形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2" name="手繪多邊形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3" name="手繪多邊形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4" name="手繪多邊形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5" name="手繪多邊形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6" name="手繪多邊形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7" name="手繪多邊形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8" name="手繪多邊形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59" name="手繪多邊形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60" name="手繪多邊形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61" name="手繪多邊形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62" name="手繪多邊形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63" name="手繪多邊形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64" name="手繪多邊形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65" name="手繪多邊形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766" name="手繪多邊形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群組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手繪多邊形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20" name="手繪多邊形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21" name="手繪多邊形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22" name="手繪多邊形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23" name="手繪多邊形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24" name="手繪多邊形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25" name="手繪多邊形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26" name="手繪多邊形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27" name="手繪多邊形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28" name="手繪多邊形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29" name="手繪多邊形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0" name="手繪多邊形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1" name="手繪多邊形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2" name="手繪多邊形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3" name="手繪多邊形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4" name="手繪多邊形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5" name="手繪多邊形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6" name="手繪多邊形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7" name="手繪多邊形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8" name="手繪多邊形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39" name="手繪多邊形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0" name="手繪多邊形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1" name="手繪多邊形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2" name="手繪多邊形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3" name="手繪多邊形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4" name="手繪多邊形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5" name="手繪多邊形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6" name="手繪多邊形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7" name="手繪多邊形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8" name="手繪多邊形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49" name="手繪多邊形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0" name="手繪多邊形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1" name="手繪多邊形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2" name="手繪多邊形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3" name="手繪多邊形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4" name="手繪多邊形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5" name="手繪多邊形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6" name="手繪多邊形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7" name="手繪多邊形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8" name="手繪多邊形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59" name="手繪多邊形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0" name="手繪多邊形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1" name="手繪多邊形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2" name="手繪多邊形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3" name="手繪多邊形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4" name="手繪多邊形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5" name="手繪多邊形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6" name="手繪多邊形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7" name="手繪多邊形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8" name="手繪多邊形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69" name="手繪多邊形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0" name="手繪多邊形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1" name="手繪多邊形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2" name="手繪多邊形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3" name="手繪多邊形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4" name="手繪多邊形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5" name="手繪多邊形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6" name="手繪多邊形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7" name="手繪多邊形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8" name="手繪多邊形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79" name="手繪多邊形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0" name="手繪多邊形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1" name="手繪多邊形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2" name="手繪多邊形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3" name="手繪多邊形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4" name="手繪多邊形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5" name="手繪多邊形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6" name="手繪多邊形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7" name="手繪多邊形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8" name="手繪多邊形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89" name="手繪多邊形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90" name="手繪多邊形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91" name="手繪多邊形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  <p:sp>
              <p:nvSpPr>
                <p:cNvPr id="692" name="手繪多邊形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TW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 latinLnBrk="0">
              <a:defRPr lang="zh-TW" sz="3200" b="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t>2015/6/17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9AFE8FB1-0A7A-443E-AAF7-31D4FA1AA312}" type="datetimeFigureOut">
              <a:rPr lang="en-US" altLang="zh-TW" smtClean="0"/>
              <a:pPr/>
              <a:t>6/17/2015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5BA54BD-C84D-46CE-8B72-31BFB26ABA43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lang="zh-TW"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zh-TW"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zh-TW"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zh-TW"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zh-TW"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lang="zh-TW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生命教育</a:t>
            </a:r>
            <a:r>
              <a:rPr lang="zh-TW" altLang="en-US" dirty="0" smtClean="0"/>
              <a:t>期末報告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指導老師：趙星光</a:t>
            </a:r>
            <a:endParaRPr lang="en-US" altLang="zh-TW" dirty="0"/>
          </a:p>
          <a:p>
            <a:r>
              <a:rPr lang="zh-TW" altLang="en-US" dirty="0"/>
              <a:t>指導單位：得勝者</a:t>
            </a:r>
            <a:endParaRPr lang="en-US" altLang="zh-TW" dirty="0"/>
          </a:p>
          <a:p>
            <a:r>
              <a:rPr lang="zh-TW" altLang="en-US" dirty="0"/>
              <a:t>服務對象：四箴國中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5225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四箴</a:t>
            </a:r>
            <a:r>
              <a:rPr lang="zh-TW" altLang="en-US" sz="4000" dirty="0" smtClean="0"/>
              <a:t>國中</a:t>
            </a:r>
            <a:r>
              <a:rPr lang="zh-TW" altLang="en-US" sz="4000" dirty="0"/>
              <a:t>？</a:t>
            </a:r>
          </a:p>
        </p:txBody>
      </p:sp>
      <p:graphicFrame>
        <p:nvGraphicFramePr>
          <p:cNvPr id="5" name="內容版面配置區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567247"/>
              </p:ext>
            </p:extLst>
          </p:nvPr>
        </p:nvGraphicFramePr>
        <p:xfrm>
          <a:off x="4654252" y="1772816"/>
          <a:ext cx="7272808" cy="482453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69853"/>
                <a:gridCol w="5902955"/>
              </a:tblGrid>
              <a:tr h="4466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項目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四箴國中現況</a:t>
                      </a:r>
                      <a:endParaRPr lang="zh-TW" altLang="en-US" sz="2000" dirty="0"/>
                    </a:p>
                  </a:txBody>
                  <a:tcPr/>
                </a:tc>
              </a:tr>
              <a:tr h="4466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學校類型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/>
                        <a:t>市立國民中學</a:t>
                      </a:r>
                    </a:p>
                  </a:txBody>
                  <a:tcPr/>
                </a:tc>
              </a:tr>
              <a:tr h="4466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年級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/>
                        <a:t>國一</a:t>
                      </a:r>
                      <a:r>
                        <a:rPr lang="en-US" altLang="zh-TW" sz="2000" dirty="0" smtClean="0"/>
                        <a:t>~</a:t>
                      </a:r>
                      <a:r>
                        <a:rPr lang="zh-TW" altLang="en-US" sz="2000" dirty="0" smtClean="0"/>
                        <a:t>國三</a:t>
                      </a:r>
                      <a:endParaRPr lang="en-US" altLang="zh-TW" sz="2000" dirty="0" smtClean="0"/>
                    </a:p>
                  </a:txBody>
                  <a:tcPr/>
                </a:tc>
              </a:tr>
              <a:tr h="4466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教師人數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 smtClean="0"/>
                        <a:t>71</a:t>
                      </a:r>
                    </a:p>
                  </a:txBody>
                  <a:tcPr/>
                </a:tc>
              </a:tr>
              <a:tr h="4466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職員人數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 smtClean="0"/>
                        <a:t>7</a:t>
                      </a:r>
                    </a:p>
                  </a:txBody>
                  <a:tcPr/>
                </a:tc>
              </a:tr>
              <a:tr h="4466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學生人數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000" dirty="0" smtClean="0"/>
                        <a:t>990</a:t>
                      </a:r>
                    </a:p>
                  </a:txBody>
                  <a:tcPr/>
                </a:tc>
              </a:tr>
              <a:tr h="139725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班級數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dirty="0" smtClean="0"/>
                        <a:t>普通班</a:t>
                      </a:r>
                      <a:r>
                        <a:rPr lang="en-US" altLang="zh-TW" sz="2000" dirty="0" smtClean="0"/>
                        <a:t>30</a:t>
                      </a:r>
                      <a:r>
                        <a:rPr lang="zh-TW" altLang="en-US" sz="2000" dirty="0" smtClean="0"/>
                        <a:t>班 （七年級：</a:t>
                      </a:r>
                      <a:r>
                        <a:rPr lang="en-US" altLang="zh-TW" sz="2000" dirty="0" smtClean="0"/>
                        <a:t>11</a:t>
                      </a:r>
                      <a:r>
                        <a:rPr lang="zh-TW" altLang="en-US" sz="2000" dirty="0" smtClean="0"/>
                        <a:t>班，八年級：</a:t>
                      </a:r>
                      <a:r>
                        <a:rPr lang="en-US" altLang="zh-TW" sz="2000" dirty="0" smtClean="0"/>
                        <a:t>13</a:t>
                      </a:r>
                      <a:r>
                        <a:rPr lang="zh-TW" altLang="en-US" sz="2000" dirty="0" smtClean="0"/>
                        <a:t>班，九年級：</a:t>
                      </a:r>
                      <a:r>
                        <a:rPr lang="en-US" altLang="zh-TW" sz="2000" dirty="0" smtClean="0"/>
                        <a:t>12</a:t>
                      </a:r>
                      <a:r>
                        <a:rPr lang="zh-TW" altLang="en-US" sz="2000" dirty="0" smtClean="0"/>
                        <a:t>班）</a:t>
                      </a:r>
                      <a:endParaRPr lang="en-US" altLang="zh-TW" sz="2000" dirty="0" smtClean="0"/>
                    </a:p>
                    <a:p>
                      <a:pPr algn="l"/>
                      <a:r>
                        <a:rPr lang="zh-TW" altLang="en-US" sz="2000" dirty="0" smtClean="0"/>
                        <a:t>美術班</a:t>
                      </a:r>
                      <a:r>
                        <a:rPr lang="en-US" altLang="zh-TW" sz="2000" dirty="0" smtClean="0"/>
                        <a:t>3</a:t>
                      </a:r>
                      <a:r>
                        <a:rPr lang="zh-TW" altLang="en-US" sz="2000" dirty="0" smtClean="0"/>
                        <a:t>班 （三個年級各一班）</a:t>
                      </a:r>
                      <a:endParaRPr lang="en-US" altLang="zh-TW" sz="2000" dirty="0" smtClean="0"/>
                    </a:p>
                    <a:p>
                      <a:pPr algn="l"/>
                      <a:r>
                        <a:rPr lang="zh-TW" altLang="en-US" sz="2000" dirty="0" smtClean="0"/>
                        <a:t>體育班</a:t>
                      </a:r>
                      <a:r>
                        <a:rPr lang="en-US" altLang="zh-TW" sz="2000" dirty="0" smtClean="0"/>
                        <a:t>3</a:t>
                      </a:r>
                      <a:r>
                        <a:rPr lang="zh-TW" altLang="en-US" sz="2000" dirty="0" smtClean="0"/>
                        <a:t>班 （三個年級各一班）</a:t>
                      </a:r>
                      <a:endParaRPr lang="en-US" altLang="zh-TW" sz="2000" dirty="0" smtClean="0"/>
                    </a:p>
                  </a:txBody>
                  <a:tcPr/>
                </a:tc>
              </a:tr>
              <a:tr h="74736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學區</a:t>
                      </a:r>
                      <a:endParaRPr lang="zh-TW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新庄里、新東里、東海里，南寮里，瑞井里，蔗廍里、自強里</a:t>
                      </a:r>
                      <a:endParaRPr lang="en-US" altLang="zh-TW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1522414" y="1772816"/>
            <a:ext cx="2771798" cy="4752528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活潑好動</a:t>
            </a:r>
            <a:endParaRPr lang="en-US" altLang="zh-TW" sz="2800" dirty="0" smtClean="0"/>
          </a:p>
          <a:p>
            <a:r>
              <a:rPr lang="zh-TW" altLang="en-US" sz="2800" dirty="0" smtClean="0"/>
              <a:t>注重體育活動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58055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我們在做什麼</a:t>
            </a:r>
            <a:r>
              <a:rPr lang="zh-TW" altLang="en-US" sz="4000" dirty="0"/>
              <a:t>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2414" y="1905000"/>
            <a:ext cx="9144000" cy="515888"/>
          </a:xfrm>
        </p:spPr>
        <p:txBody>
          <a:bodyPr/>
          <a:lstStyle/>
          <a:p>
            <a:r>
              <a:rPr lang="zh-TW" altLang="en-US" sz="2800" dirty="0" smtClean="0"/>
              <a:t>得勝者文教機構領導，志工老師授課，師培生擔任助教</a:t>
            </a:r>
            <a:endParaRPr lang="en-US" altLang="zh-TW" sz="2800" dirty="0" smtClean="0"/>
          </a:p>
          <a:p>
            <a:endParaRPr lang="en-US" altLang="zh-TW" dirty="0" smtClean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882324081"/>
              </p:ext>
            </p:extLst>
          </p:nvPr>
        </p:nvGraphicFramePr>
        <p:xfrm>
          <a:off x="1269876" y="2420888"/>
          <a:ext cx="997259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61666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特</a:t>
            </a:r>
            <a:r>
              <a:rPr lang="zh-TW" altLang="en-US" sz="4000" dirty="0"/>
              <a:t>殊</a:t>
            </a:r>
            <a:r>
              <a:rPr lang="zh-TW" altLang="en-US" sz="4000" dirty="0" smtClean="0"/>
              <a:t>經驗分享</a:t>
            </a:r>
            <a:r>
              <a:rPr lang="en-US" altLang="zh-TW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──</a:t>
            </a:r>
            <a:r>
              <a:rPr lang="zh-TW" altLang="en-US" sz="4000" dirty="0" smtClean="0"/>
              <a:t>千儀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陪伴＞專業</a:t>
            </a:r>
            <a:endParaRPr lang="en-US" altLang="zh-TW" sz="2800" dirty="0" smtClean="0"/>
          </a:p>
          <a:p>
            <a:r>
              <a:rPr lang="zh-TW" altLang="zh-TW" sz="2800" dirty="0"/>
              <a:t>「我們</a:t>
            </a:r>
            <a:r>
              <a:rPr lang="zh-TW" altLang="zh-TW" sz="2800" dirty="0" smtClean="0"/>
              <a:t>是</a:t>
            </a:r>
            <a:r>
              <a:rPr lang="zh-TW" altLang="en-US" sz="2800" dirty="0" smtClean="0"/>
              <a:t>同</a:t>
            </a:r>
            <a:r>
              <a:rPr lang="zh-TW" altLang="zh-TW" sz="2800" dirty="0" smtClean="0"/>
              <a:t>一</a:t>
            </a:r>
            <a:r>
              <a:rPr lang="zh-TW" altLang="zh-TW" sz="2800" dirty="0"/>
              <a:t>國</a:t>
            </a:r>
            <a:r>
              <a:rPr lang="zh-TW" altLang="zh-TW" sz="2800" dirty="0" smtClean="0"/>
              <a:t>」</a:t>
            </a:r>
            <a:r>
              <a:rPr lang="zh-TW" altLang="en-US" sz="2800" dirty="0" smtClean="0"/>
              <a:t>的認同爭取</a:t>
            </a:r>
            <a:endParaRPr lang="en-US" altLang="zh-TW" sz="2800" dirty="0" smtClean="0"/>
          </a:p>
          <a:p>
            <a:r>
              <a:rPr lang="zh-TW" altLang="en-US" sz="2800" dirty="0" smtClean="0"/>
              <a:t>「你認識我，但不了解我」？！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3352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特殊經驗</a:t>
            </a:r>
            <a:r>
              <a:rPr lang="zh-TW" altLang="en-US" sz="4000" dirty="0" smtClean="0"/>
              <a:t>分享</a:t>
            </a:r>
            <a:r>
              <a:rPr lang="en-US" altLang="zh-TW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──</a:t>
            </a:r>
            <a:r>
              <a:rPr lang="zh-TW" altLang="en-US" sz="4000" dirty="0" smtClean="0"/>
              <a:t>旻哲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第一次試</a:t>
            </a:r>
            <a:r>
              <a:rPr lang="zh-TW" altLang="en-US" sz="2800" dirty="0" smtClean="0"/>
              <a:t>教</a:t>
            </a:r>
            <a:r>
              <a:rPr lang="en-US" altLang="zh-TW" sz="2800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──</a:t>
            </a:r>
            <a:r>
              <a:rPr lang="zh-TW" altLang="en-US" sz="2800" dirty="0" smtClean="0"/>
              <a:t>活動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dirty="0"/>
              <a:t>時間精算</a:t>
            </a:r>
            <a:r>
              <a:rPr lang="zh-TW" altLang="en-US" sz="2800" dirty="0" smtClean="0"/>
              <a:t>師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/>
              <a:t>雙向的溝通與教育影響學生上課意願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/>
              <a:t>　→ｅｘ．自殺防治課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sz="2800" dirty="0" smtClean="0"/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83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心得反</a:t>
            </a:r>
            <a:r>
              <a:rPr lang="zh-TW" altLang="en-US" sz="4000" dirty="0" smtClean="0"/>
              <a:t>思</a:t>
            </a:r>
            <a:r>
              <a:rPr lang="en-US" altLang="zh-TW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──</a:t>
            </a:r>
            <a:r>
              <a:rPr lang="zh-TW" altLang="en-US" sz="4000" dirty="0" smtClean="0"/>
              <a:t>旻哲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原來</a:t>
            </a:r>
            <a:r>
              <a:rPr lang="zh-TW" altLang="en-US" sz="2800" dirty="0" smtClean="0"/>
              <a:t>中學生在意</a:t>
            </a:r>
            <a:r>
              <a:rPr lang="en-US" altLang="zh-TW" sz="2800" dirty="0" smtClean="0"/>
              <a:t>…</a:t>
            </a:r>
            <a:r>
              <a:rPr lang="zh-TW" altLang="en-US" sz="2800" dirty="0" smtClean="0"/>
              <a:t>？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92D050"/>
                </a:solidFill>
              </a:rPr>
              <a:t>　→課業＆未來</a:t>
            </a:r>
            <a:endParaRPr lang="en-US" altLang="zh-TW" sz="2800" dirty="0" smtClean="0">
              <a:solidFill>
                <a:srgbClr val="92D050"/>
              </a:solidFill>
            </a:endParaRPr>
          </a:p>
          <a:p>
            <a:r>
              <a:rPr lang="zh-TW" altLang="zh-TW" sz="2800" dirty="0" smtClean="0"/>
              <a:t>改</a:t>
            </a:r>
            <a:r>
              <a:rPr lang="zh-TW" altLang="zh-TW" sz="2800" dirty="0"/>
              <a:t>簿子跟審視該人的行文心態的</a:t>
            </a:r>
            <a:r>
              <a:rPr lang="zh-TW" altLang="zh-TW" sz="2800" dirty="0" smtClean="0"/>
              <a:t>能力</a:t>
            </a:r>
            <a:r>
              <a:rPr lang="en-US" altLang="zh-TW" sz="2800" dirty="0" smtClean="0"/>
              <a:t>UP</a:t>
            </a:r>
          </a:p>
          <a:p>
            <a:pPr marL="0" indent="0">
              <a:buNone/>
            </a:pPr>
            <a:endParaRPr lang="en-US" altLang="zh-TW" sz="2800" dirty="0" smtClean="0"/>
          </a:p>
          <a:p>
            <a:pPr marL="0" indent="0">
              <a:buNone/>
            </a:pPr>
            <a:r>
              <a:rPr lang="en-US" altLang="zh-TW" sz="2800" dirty="0" smtClean="0"/>
              <a:t>Q</a:t>
            </a:r>
            <a:r>
              <a:rPr lang="zh-TW" altLang="en-US" sz="2800" dirty="0" smtClean="0"/>
              <a:t>：如何</a:t>
            </a:r>
            <a:r>
              <a:rPr lang="zh-TW" altLang="en-US" sz="2800" dirty="0"/>
              <a:t>吸引學生注意力？</a:t>
            </a:r>
            <a:endParaRPr lang="en-US" altLang="zh-TW" sz="28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695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心得反</a:t>
            </a:r>
            <a:r>
              <a:rPr lang="zh-TW" altLang="en-US" sz="4000" dirty="0" smtClean="0"/>
              <a:t>思</a:t>
            </a:r>
            <a:r>
              <a:rPr lang="en-US" altLang="zh-TW" sz="40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──</a:t>
            </a:r>
            <a:r>
              <a:rPr lang="zh-TW" altLang="en-US" sz="4000" dirty="0" smtClean="0"/>
              <a:t>千</a:t>
            </a:r>
            <a:r>
              <a:rPr lang="zh-TW" altLang="en-US" sz="4000" dirty="0"/>
              <a:t>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/>
              <a:t>生命教育＝誠意＋陪伴＋同一</a:t>
            </a:r>
            <a:r>
              <a:rPr lang="zh-TW" altLang="en-US" sz="2800" dirty="0"/>
              <a:t>陣線</a:t>
            </a:r>
            <a:r>
              <a:rPr lang="zh-TW" altLang="en-US" sz="2800" dirty="0" smtClean="0"/>
              <a:t>思考＋多元角度看待</a:t>
            </a:r>
            <a:endParaRPr lang="en-US" altLang="zh-TW" sz="2800" dirty="0"/>
          </a:p>
          <a:p>
            <a:r>
              <a:rPr lang="zh-TW" altLang="en-US" sz="2800" dirty="0" smtClean="0"/>
              <a:t>我們＝志工姊姊？老師？朋友？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92D050"/>
                </a:solidFill>
              </a:rPr>
              <a:t>　→多懂一點的屁孩</a:t>
            </a:r>
            <a:endParaRPr lang="zh-TW" altLang="en-US" sz="2800" dirty="0">
              <a:solidFill>
                <a:srgbClr val="92D050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644" y="2708920"/>
            <a:ext cx="2787774" cy="371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935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對服務機構的建議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800" dirty="0" smtClean="0"/>
              <a:t>雙向的溝通與教育</a:t>
            </a:r>
            <a:endParaRPr lang="zh-TW" altLang="zh-TW" sz="2800" dirty="0"/>
          </a:p>
          <a:p>
            <a:pPr marL="0" indent="0">
              <a:buNone/>
            </a:pPr>
            <a:r>
              <a:rPr lang="zh-TW" altLang="en-US" sz="2800" dirty="0"/>
              <a:t>　</a:t>
            </a:r>
            <a:r>
              <a:rPr lang="zh-TW" altLang="en-US" sz="2800" dirty="0" smtClean="0">
                <a:solidFill>
                  <a:srgbClr val="92D050"/>
                </a:solidFill>
              </a:rPr>
              <a:t>→自殺防治課的例子</a:t>
            </a:r>
            <a:endParaRPr lang="en-US" altLang="zh-TW" sz="2800" dirty="0" smtClean="0"/>
          </a:p>
          <a:p>
            <a:r>
              <a:rPr lang="zh-TW" altLang="en-US" sz="2800" dirty="0" smtClean="0"/>
              <a:t>輔導室資源、人力進駐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92D050"/>
                </a:solidFill>
              </a:rPr>
              <a:t>　→長期＆持續性幫助</a:t>
            </a:r>
            <a:endParaRPr lang="en-US" altLang="zh-TW" sz="2800" dirty="0" smtClean="0">
              <a:solidFill>
                <a:srgbClr val="92D050"/>
              </a:solidFill>
            </a:endParaRPr>
          </a:p>
          <a:p>
            <a:r>
              <a:rPr lang="zh-TW" altLang="en-US" sz="2800" dirty="0" smtClean="0"/>
              <a:t>多元</a:t>
            </a:r>
            <a:r>
              <a:rPr lang="zh-TW" altLang="en-US" sz="2800" dirty="0"/>
              <a:t>教材為主、課本教材為</a:t>
            </a:r>
            <a:r>
              <a:rPr lang="zh-TW" altLang="en-US" sz="2800" dirty="0" smtClean="0"/>
              <a:t>輔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92D050"/>
                </a:solidFill>
              </a:rPr>
              <a:t>　→情感教育的教課方法？</a:t>
            </a:r>
            <a:endParaRPr lang="en-US" altLang="zh-TW" sz="2800" dirty="0" smtClean="0">
              <a:solidFill>
                <a:srgbClr val="92D050"/>
              </a:solidFill>
            </a:endParaRPr>
          </a:p>
          <a:p>
            <a:r>
              <a:rPr lang="zh-TW" altLang="en-US" sz="2800" dirty="0" smtClean="0"/>
              <a:t>單元量減少、改為大方向課題</a:t>
            </a:r>
            <a:endParaRPr lang="en-US" altLang="zh-TW" sz="2800" dirty="0" smtClean="0"/>
          </a:p>
          <a:p>
            <a:pPr marL="0" indent="0">
              <a:buNone/>
            </a:pPr>
            <a:r>
              <a:rPr lang="zh-TW" altLang="en-US" sz="2800" dirty="0" smtClean="0">
                <a:solidFill>
                  <a:srgbClr val="92D050"/>
                </a:solidFill>
              </a:rPr>
              <a:t>　→兩性關係、人際溝通、生涯規劃</a:t>
            </a:r>
            <a:endParaRPr lang="en-US" altLang="zh-TW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231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謝謝大家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報告人：亷千儀　蔡旻</a:t>
            </a:r>
            <a:r>
              <a:rPr lang="zh-TW" altLang="en-US" dirty="0"/>
              <a:t>哲</a:t>
            </a:r>
          </a:p>
        </p:txBody>
      </p:sp>
    </p:spTree>
    <p:extLst>
      <p:ext uri="{BB962C8B-B14F-4D97-AF65-F5344CB8AC3E}">
        <p14:creationId xmlns:p14="http://schemas.microsoft.com/office/powerpoint/2010/main" val="188977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400984D-921D-405A-8626-907E881874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黑板簡報 (寬螢幕)</Template>
  <TotalTime>0</TotalTime>
  <Words>267</Words>
  <Application>Microsoft Office PowerPoint</Application>
  <PresentationFormat>自訂</PresentationFormat>
  <Paragraphs>60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微軟正黑體</vt:lpstr>
      <vt:lpstr>新細明體</vt:lpstr>
      <vt:lpstr>標楷體</vt:lpstr>
      <vt:lpstr>Consolas</vt:lpstr>
      <vt:lpstr>Corbel</vt:lpstr>
      <vt:lpstr>Wingdings</vt:lpstr>
      <vt:lpstr>Chalkboard_16x9</vt:lpstr>
      <vt:lpstr>生命教育期末報告</vt:lpstr>
      <vt:lpstr>四箴國中？</vt:lpstr>
      <vt:lpstr>我們在做什麼？</vt:lpstr>
      <vt:lpstr>特殊經驗分享──千儀</vt:lpstr>
      <vt:lpstr>特殊經驗分享──旻哲</vt:lpstr>
      <vt:lpstr>心得反思──旻哲</vt:lpstr>
      <vt:lpstr>心得反思──千儀</vt:lpstr>
      <vt:lpstr>對服務機構的建議</vt:lpstr>
      <vt:lpstr>謝謝大家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2015-06-16T12:05:29Z</dcterms:created>
  <dcterms:modified xsi:type="dcterms:W3CDTF">2015-06-17T08:21:19Z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