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4" r:id="rId10"/>
    <p:sldId id="275" r:id="rId11"/>
    <p:sldId id="276" r:id="rId12"/>
    <p:sldId id="268" r:id="rId13"/>
    <p:sldId id="269" r:id="rId14"/>
    <p:sldId id="270" r:id="rId15"/>
    <p:sldId id="280" r:id="rId16"/>
    <p:sldId id="281" r:id="rId17"/>
    <p:sldId id="282" r:id="rId18"/>
    <p:sldId id="283" r:id="rId19"/>
    <p:sldId id="284" r:id="rId20"/>
    <p:sldId id="285" r:id="rId21"/>
    <p:sldId id="277" r:id="rId22"/>
    <p:sldId id="278" r:id="rId23"/>
    <p:sldId id="279" r:id="rId24"/>
    <p:sldId id="258" r:id="rId25"/>
    <p:sldId id="260" r:id="rId26"/>
    <p:sldId id="261" r:id="rId27"/>
    <p:sldId id="299" r:id="rId28"/>
    <p:sldId id="300" r:id="rId29"/>
    <p:sldId id="298" r:id="rId30"/>
    <p:sldId id="286" r:id="rId31"/>
    <p:sldId id="287" r:id="rId32"/>
    <p:sldId id="288" r:id="rId33"/>
    <p:sldId id="295" r:id="rId34"/>
    <p:sldId id="296" r:id="rId35"/>
    <p:sldId id="297" r:id="rId36"/>
    <p:sldId id="289" r:id="rId37"/>
    <p:sldId id="290" r:id="rId38"/>
    <p:sldId id="291" r:id="rId39"/>
    <p:sldId id="292" r:id="rId40"/>
    <p:sldId id="293" r:id="rId41"/>
    <p:sldId id="294" r:id="rId42"/>
    <p:sldId id="304" r:id="rId43"/>
    <p:sldId id="301" r:id="rId44"/>
    <p:sldId id="302" r:id="rId45"/>
    <p:sldId id="259" r:id="rId46"/>
    <p:sldId id="271" r:id="rId47"/>
    <p:sldId id="272" r:id="rId48"/>
    <p:sldId id="273" r:id="rId49"/>
    <p:sldId id="305" r:id="rId50"/>
    <p:sldId id="303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07" autoAdjust="0"/>
  </p:normalViewPr>
  <p:slideViewPr>
    <p:cSldViewPr>
      <p:cViewPr varScale="1">
        <p:scale>
          <a:sx n="73" d="100"/>
          <a:sy n="73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3991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817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3362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5990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3692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29120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2204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9517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9705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2633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0147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FAC6-556E-4FCD-AC98-413E710DBEE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E7BF-593F-446D-9F7A-DB514C247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789040"/>
            <a:ext cx="7990656" cy="1755626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高鶚錯了嗎 </a:t>
            </a:r>
            <a:r>
              <a:rPr lang="en-US" altLang="zh-TW" sz="6600" b="1" dirty="0" smtClean="0"/>
              <a:t>?!</a:t>
            </a:r>
            <a:endParaRPr lang="zh-TW" altLang="en-US" sz="6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17526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936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富貴又何為，襁褓之間父母違；展眼吊斜暉，湘江水逝楚雲飛。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「樂中悲」襁褓中，父母嘆雙亡。縱居那綺羅叢，誰知嬌養？幸生來，英雄闊大寬宏量，從未將兒女私情略縈心上。好一似，霽月光風耀玉堂。廝配得才貌仙郎，博得個地久天長，準折得幼年時坎坷形狀。終久是雲散高唐，水涸湘江。這是塵寰中消長數應當，何必枉悲傷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5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好不容易嫁給一位才貌兼具的郎君，丈夫卻很早就過世了，於是湘雲決定終身守寡。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320" y="4365104"/>
            <a:ext cx="9212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是時候該去算命了，剋父剋母剋夫。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49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王熙鳳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" y="908720"/>
            <a:ext cx="7589308" cy="5691981"/>
          </a:xfrm>
        </p:spPr>
      </p:pic>
    </p:spTree>
    <p:extLst>
      <p:ext uri="{BB962C8B-B14F-4D97-AF65-F5344CB8AC3E}">
        <p14:creationId xmlns:p14="http://schemas.microsoft.com/office/powerpoint/2010/main" val="3520635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凡鳥偏從末世來，都知愛慕此生才；一從二令三人木，哭向金陵事更哀。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〔</a:t>
            </a:r>
            <a:r>
              <a:rPr lang="zh-TW" altLang="en-US" dirty="0" smtClean="0"/>
              <a:t>聰明累</a:t>
            </a:r>
            <a:r>
              <a:rPr lang="en-US" altLang="zh-TW" dirty="0" smtClean="0"/>
              <a:t>〕</a:t>
            </a:r>
            <a:r>
              <a:rPr lang="zh-TW" altLang="en-US" dirty="0" smtClean="0"/>
              <a:t>機關算盡太聰明，反算了卿卿性命。生前心已碎，死後性空靈。家富人寧，終有個家亡人散各奔騰。枉費了、意懸懸半世心，好一似、蕩悠悠三更夢。忽喇喇似大廈傾，昏慘慘似燈將盡。呀！一場歡喜忽悲辛。嘆人世，終難定！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594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隨著賈家傾頹，氣數終究弱盡。利慾薰心，害人害己，身陷牢獄，受夫拋棄，即便回向金陵涕泣亦無可挽回。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1995" y="4077072"/>
            <a:ext cx="7520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若待人尚且留餘，眼光長遠，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結局必不至慘落於此。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573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76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賈元春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2" y="980728"/>
            <a:ext cx="7121764" cy="5341323"/>
          </a:xfrm>
        </p:spPr>
      </p:pic>
    </p:spTree>
    <p:extLst>
      <p:ext uri="{BB962C8B-B14F-4D97-AF65-F5344CB8AC3E}">
        <p14:creationId xmlns:p14="http://schemas.microsoft.com/office/powerpoint/2010/main" val="128624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二十年來辨是非，榴花開處照宮闈。三春爭及初春景，虎兔相逢大夢歸。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喜榮華正好，恨無常又到。眼睜睜，把萬事全拋。蕩悠悠，芳魂銷耗，望家鄉，路遠山高。故向爹娘夢裏相尋告：兒命已入黃泉，天倫呵，須要退步抽身早。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209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宮廷生活充滿無可奈何，石榴花「開花不及春」之特點，暗指元春封妃不得其時，而使賈府的經濟窘況雪上加霜，造成加速敗落之結果。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虎兔一作虎兕，有可能是抄本有更動，二則指老虎及犀牛，暗喻元春死於宮中兩派鬥爭。</a:t>
            </a:r>
            <a:r>
              <a:rPr lang="en-US" altLang="zh-TW" dirty="0" smtClean="0"/>
              <a:t>)</a:t>
            </a:r>
            <a:r>
              <a:rPr lang="zh-TW" altLang="en-US" dirty="0" smtClean="0"/>
              <a:t>最後死得身不由己。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0070" y="5085184"/>
            <a:ext cx="86485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宮廷戲都是演真的，看的人笑，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演的人哭，所以最好不要進去演。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07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76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賈迎春</a:t>
            </a:r>
            <a:endParaRPr lang="zh-TW" alt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16824" cy="55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84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子系中山狼，得志便猖狂。金閨花柳質，一載赴黃粱。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中山狼，無情獸。全不念當日根由。一味的，嬌奢淫蕩貪歡媾。覷著那，侯門艷質同蒲柳；作賤的，公府千金似下流。嘆芳魂艷魄，一載蕩悠悠。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8264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香草班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 smtClean="0"/>
              <a:t>A </a:t>
            </a:r>
            <a:r>
              <a:rPr lang="zh-TW" altLang="en-US" dirty="0" smtClean="0"/>
              <a:t>亷千儀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 smtClean="0"/>
              <a:t>B</a:t>
            </a:r>
            <a:r>
              <a:rPr lang="zh-TW" altLang="en-US" dirty="0" smtClean="0"/>
              <a:t> 黃葑喬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 smtClean="0"/>
              <a:t>A </a:t>
            </a:r>
            <a:r>
              <a:rPr lang="zh-TW" altLang="en-US" dirty="0" smtClean="0"/>
              <a:t>楊紘</a:t>
            </a:r>
            <a:r>
              <a:rPr lang="zh-TW" altLang="en-US" dirty="0"/>
              <a:t>堉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/>
              <a:t>B</a:t>
            </a:r>
            <a:r>
              <a:rPr lang="en-US" altLang="zh-TW" dirty="0" smtClean="0"/>
              <a:t> </a:t>
            </a:r>
            <a:r>
              <a:rPr lang="zh-TW" altLang="en-US" dirty="0" smtClean="0"/>
              <a:t>李</a:t>
            </a:r>
            <a:r>
              <a:rPr lang="zh-TW" altLang="en-US" dirty="0"/>
              <a:t>昱</a:t>
            </a:r>
            <a:r>
              <a:rPr lang="zh-TW" altLang="en-US" dirty="0" smtClean="0"/>
              <a:t>甯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/>
              <a:t>B</a:t>
            </a:r>
            <a:r>
              <a:rPr lang="en-US" altLang="zh-TW" dirty="0" smtClean="0"/>
              <a:t> </a:t>
            </a:r>
            <a:r>
              <a:rPr lang="zh-TW" altLang="en-US" dirty="0" smtClean="0"/>
              <a:t>吳佩蓁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/>
              <a:t>B</a:t>
            </a:r>
            <a:r>
              <a:rPr lang="en-US" altLang="zh-TW" dirty="0" smtClean="0"/>
              <a:t> </a:t>
            </a:r>
            <a:r>
              <a:rPr lang="zh-TW" altLang="en-US" dirty="0" smtClean="0"/>
              <a:t>梁雅珊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/>
              <a:t>B</a:t>
            </a:r>
            <a:r>
              <a:rPr lang="en-US" altLang="zh-TW" dirty="0" smtClean="0"/>
              <a:t> </a:t>
            </a:r>
            <a:r>
              <a:rPr lang="zh-TW" altLang="en-US" dirty="0" smtClean="0"/>
              <a:t>劉浩君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中文四</a:t>
            </a:r>
            <a:r>
              <a:rPr lang="en-US" altLang="zh-TW" dirty="0" smtClean="0"/>
              <a:t>A </a:t>
            </a:r>
            <a:r>
              <a:rPr lang="zh-TW" altLang="en-US" dirty="0" smtClean="0"/>
              <a:t>簡浩琪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20829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因為賈家欠孫家錢，迎春成為犧牲品，活活被不懂得憐香惜玉的「中山狼」整死。可憐千金小姐，死得比許多丫鬟還不如。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5928" y="4221088"/>
            <a:ext cx="75200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被家暴要懂得打１１３（？）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或者回娘家求救，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但我知道你是身不由己</a:t>
            </a:r>
            <a:r>
              <a:rPr lang="en-US" altLang="zh-TW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405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454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賈探春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0" y="1155454"/>
            <a:ext cx="7193772" cy="5395329"/>
          </a:xfrm>
        </p:spPr>
      </p:pic>
    </p:spTree>
    <p:extLst>
      <p:ext uri="{BB962C8B-B14F-4D97-AF65-F5344CB8AC3E}">
        <p14:creationId xmlns:p14="http://schemas.microsoft.com/office/powerpoint/2010/main" val="1201859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才自精明志自高，生于末世運偏消。清明涕送江邊艦，千里東風一夢遙。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「分骨肉」一帆風雨路三千，把骨肉家園齊來拋閃。恐哭損殘年。告爹娘，莫把兒懸念。自古窮通皆有命，離合豈無緣？從今分兩地，各自保平安。奴去也，莫牽連。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717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在清明時節嫁去遠方，從此難再相見。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9868" y="3861048"/>
            <a:ext cx="80842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不要嫁太遠。生離比死別痛苦。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13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賈惜春</a:t>
            </a:r>
            <a:endParaRPr lang="zh-TW" alt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4816" cy="55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26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勘破三春景不長，緇衣頓改昔年粧。可憐繡戶侯門女，獨臥青燈古佛旁！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將那三春看破，桃紅柳綠待如何？把這韶華打滅，覓那清淡天和。說什麼天上夭桃盛，雲中杏蕊多？到頭來，誰見把秋捱過？則看那白楊村裏人嗚咽，青楓林下鬼吟哦，更兼着連天衰草遮墳墓。這的是昨貧今富人勞碌，春榮秋謝花折磨。似這般生關死刼誰能躲！聞說道西方寶樹喚婆娑，上結着長生菓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5824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27683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雖然惜春最後還是落得當尼姑的下場，但是至少有佛緣的她的結局比上面三位姐姐好得多，以作為一位見證賈家衰亡的人物來說，也算是有個善終了。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4334" y="4653136"/>
            <a:ext cx="7571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沒事多念經，有事依三清。</a:t>
            </a:r>
            <a:endParaRPr lang="zh-TW" alt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685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秦可卿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4" y="1115347"/>
            <a:ext cx="7121764" cy="5341323"/>
          </a:xfrm>
        </p:spPr>
      </p:pic>
    </p:spTree>
    <p:extLst>
      <p:ext uri="{BB962C8B-B14F-4D97-AF65-F5344CB8AC3E}">
        <p14:creationId xmlns:p14="http://schemas.microsoft.com/office/powerpoint/2010/main" val="1224105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情天情海幻情身，情既相逢必主淫；謾言不肖皆榮出，造釁開端實在寧。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dirty="0"/>
              <a:t>畫梁春盡落香塵。擅風情，秉月貌，便是敗家的根本。箕裘頹墮皆榮玉，家事消亡首罪寧。宿孽總因情</a:t>
            </a:r>
            <a:r>
              <a:rPr lang="zh-TW" altLang="zh-TW" dirty="0" smtClean="0"/>
              <a:t>！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25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與公公（賈珍）私通被婢女發現，羞愧上吊自殺，婢女瑞珠也因此愧疚觸柱而死。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1331640" y="3703965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跟公公私通記得</a:t>
            </a:r>
            <a:endParaRPr lang="en-US" altLang="zh-TW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不能被婢女看見喔！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293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b="1" dirty="0"/>
              <a:t>林黛玉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72808" cy="54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9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妙玉</a:t>
            </a:r>
            <a:endParaRPr lang="zh-TW" alt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562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65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欲潔何曾潔？云空未必空。可憐金玉質，終陷泥淖中！	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氣質美如蘭，才華馥比仙，天生成孤癖人間罕。你道是啖肉食腥羶，視綺羅俗厭；却不知好高人愈妒，過潔世同嫌。可歎這青燈古殿人將老，辜負了紅粉朱樓春色闌！到頭來，依舊是風塵骯髒違心願，好一似無瑕白玉遭泥陷。又何須王孫公子歎無緣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168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隨著賈家的敗落，妙玉也因此流落街頭，無依無靠的她，最後只好又回歸原本那帶髮修行的生活。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40223" y="4520886"/>
            <a:ext cx="51090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囂張沒落魄的久。</a:t>
            </a:r>
            <a:endParaRPr lang="zh-TW" alt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53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李紈</a:t>
            </a:r>
            <a:endParaRPr lang="zh-TW" alt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44816" cy="55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0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桃李春風結子完，到頭誰似一盆蘭？如冰水好空相妒，枉與他人作笑談。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「晚韶華」鏡裡恩情，更那堪夢裡功名！那美韶華去之何迅！再休提繡帳鴛衾。只這戴珠冠，披鳳襖，也抵不了無常性命。雖說是，人生莫受老來貧，也須要陰騭積兒孫。氣昂昂頭戴簪纓，氣昂昂頭戴簪纓，光閃閃腰懸金印；威赫赫爵位高登，威赫赫爵位高登，昏慘慘黃泉路近。問古來將相可還存？也只是虛名兒與後人欽敬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1945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兒子賈蘭中舉，母因子貴，李紈最終封為誥命夫人。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19672" y="3501008"/>
            <a:ext cx="58272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做人不要太愛搶鋒頭、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太愛爭權奪利，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好好做好自己份內事</a:t>
            </a:r>
            <a:r>
              <a:rPr lang="en-US" altLang="zh-TW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289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23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晴雯</a:t>
            </a:r>
            <a:endParaRPr lang="zh-TW" alt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264696" cy="56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34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霽月難逢，彩雲易散；心比天高，身為下賤。風流靈巧招人怨。壽夭多因毀謗生，多情公子空牽念。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384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遭讒言中傷，憤懣抑鬱以致病情加重而死，死前得見寶玉最後一面，且得寶玉一生掛念。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1419" y="4221088"/>
            <a:ext cx="7571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太有個性，賠了性命。</a:t>
            </a:r>
            <a:endParaRPr lang="en-US" altLang="zh-TW" sz="4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人情留一線，日後好相見。</a:t>
            </a:r>
            <a:endParaRPr lang="zh-TW" alt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826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襲人</a:t>
            </a:r>
            <a:endParaRPr lang="zh-TW" alt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12768" cy="56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929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可歎停機德，堪憐詠絮才。玉帶林中掛，金簪雪裏埋。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一個是閬苑仙葩，一個是美玉無瑕。若說沒奇緣，今生偏又遇著他；若說有奇緣，如何心事終虛話？一個枉自嗟呀，一個空勞牽掛。一個是水中月，一個是鏡中花。想眼中能有多少淚珠兒，怎經得秋流到冬，春流到夏！</a:t>
            </a:r>
          </a:p>
          <a:p>
            <a:pPr>
              <a:buBlip>
                <a:blip r:embed="rId2"/>
              </a:buBlip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121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枉自溫柔和順，空雲似桂如蘭，堪羨優伶有福，誰知公子無緣。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232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嫁給戲子蔣玉菡（琪官）。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389066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典型綠茶婊！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580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13672"/>
            <a:ext cx="8229600" cy="1143000"/>
          </a:xfrm>
        </p:spPr>
        <p:txBody>
          <a:bodyPr/>
          <a:lstStyle/>
          <a:p>
            <a:r>
              <a:rPr lang="zh-TW" altLang="en-US" b="1" dirty="0"/>
              <a:t>香菱</a:t>
            </a:r>
            <a:r>
              <a:rPr lang="zh-TW" altLang="en-US" b="1" dirty="0" smtClean="0"/>
              <a:t>（</a:t>
            </a:r>
            <a:r>
              <a:rPr lang="zh-TW" altLang="en-US" b="1" dirty="0"/>
              <a:t>香</a:t>
            </a:r>
            <a:r>
              <a:rPr lang="zh-TW" altLang="en-US" b="1" dirty="0" smtClean="0"/>
              <a:t>伶 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）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4176464" cy="5568619"/>
          </a:xfrm>
        </p:spPr>
      </p:pic>
      <p:sp>
        <p:nvSpPr>
          <p:cNvPr id="6" name="文字方塊 5"/>
          <p:cNvSpPr txBox="1"/>
          <p:nvPr/>
        </p:nvSpPr>
        <p:spPr>
          <a:xfrm>
            <a:off x="489029" y="476672"/>
            <a:ext cx="80021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中文系金釵</a:t>
            </a:r>
            <a:endParaRPr lang="zh-TW" altLang="en-US" sz="4000" b="1" dirty="0">
              <a:solidFill>
                <a:srgbClr val="C00000"/>
              </a:solidFill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264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香菱（英蓮）</a:t>
            </a:r>
            <a:endParaRPr lang="zh-TW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888432" cy="544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08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根並荷花一莖香，平生遭際實堪傷。自從兩地生孤木，致使香魂返故鄉。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601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香菱被薛蟠後曲的正房夏金桂虐待，命懸一線，雖及時被寶釵救走、送回老家，終究香消玉殞、回歸故鄉。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612576" y="3789851"/>
            <a:ext cx="99603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要跟自己的小姑打好關係，</a:t>
            </a:r>
            <a:endParaRPr lang="en-US" altLang="zh-TW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可以幫自己擊退老公跟正房</a:t>
            </a:r>
            <a:r>
              <a:rPr lang="en-US" altLang="zh-TW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zh-TW" alt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44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5517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賈巧姐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8" y="1147885"/>
            <a:ext cx="7049756" cy="5287317"/>
          </a:xfrm>
        </p:spPr>
      </p:pic>
    </p:spTree>
    <p:extLst>
      <p:ext uri="{BB962C8B-B14F-4D97-AF65-F5344CB8AC3E}">
        <p14:creationId xmlns:p14="http://schemas.microsoft.com/office/powerpoint/2010/main" val="1200039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勢敗休云貴，家亡莫論親。偶因濟劉氏，巧得遇恩人。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〔</a:t>
            </a:r>
            <a:r>
              <a:rPr lang="zh-TW" altLang="en-US" dirty="0" smtClean="0"/>
              <a:t>留餘慶</a:t>
            </a:r>
            <a:r>
              <a:rPr lang="en-US" altLang="zh-TW" dirty="0" smtClean="0"/>
              <a:t>〕</a:t>
            </a:r>
            <a:r>
              <a:rPr lang="zh-TW" altLang="en-US" dirty="0" smtClean="0"/>
              <a:t>留餘慶，留餘慶，忽遇恩人；幸娘親，幸娘親，積得陰功。勸人生，濟困扶窮，休似俺那愛銀錢、忘骨肉的狠舅奸兄！正是乘除加減，上有蒼穹！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99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在賈府破敗後，險被舅兄賣入妓院，幸得劉姥姥救出，嫁與板兒，做一輩子平凡村婦。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7738" y="4182793"/>
            <a:ext cx="86485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富貴貧賤終幻虛。唯抱虔心，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種何善惡因果，便得何冥冥報定。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08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結論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錯了！沒事不要幫人寫</a:t>
            </a:r>
            <a:r>
              <a:rPr lang="zh-TW" altLang="en-US" sz="4800" b="1" dirty="0" smtClean="0"/>
              <a:t>續</a:t>
            </a:r>
            <a:endParaRPr lang="en-US" altLang="zh-TW" sz="4800" b="1" dirty="0" smtClean="0"/>
          </a:p>
          <a:p>
            <a:endParaRPr lang="en-US" altLang="zh-TW" b="1" dirty="0" smtClean="0"/>
          </a:p>
          <a:p>
            <a:r>
              <a:rPr lang="zh-TW" altLang="en-US" dirty="0"/>
              <a:t>從判詞來看很多結局都不符合曹雪芹的</a:t>
            </a:r>
            <a:r>
              <a:rPr lang="zh-TW" altLang="en-US" dirty="0" smtClean="0"/>
              <a:t>原意。</a:t>
            </a:r>
            <a:endParaRPr lang="en-US" altLang="zh-TW" dirty="0" smtClean="0"/>
          </a:p>
          <a:p>
            <a:endParaRPr lang="en-US" altLang="zh-TW" b="1" dirty="0"/>
          </a:p>
          <a:p>
            <a:r>
              <a:rPr lang="zh-TW" altLang="en-US" dirty="0"/>
              <a:t>創作本無對錯可言，高鶚所寫未必不是一種創意的</a:t>
            </a:r>
            <a:r>
              <a:rPr lang="zh-TW" altLang="en-US" dirty="0" smtClean="0"/>
              <a:t>闡發。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48919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縱使詠絮紅顏，又哪經得眼珠不斷，命運多舛，枉誤了性命。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6464" y="4196423"/>
            <a:ext cx="86485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鎮日被害妄想</a:t>
            </a:r>
            <a:r>
              <a:rPr lang="zh-TW" alt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症</a:t>
            </a:r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因而苦悶的人生，</a:t>
            </a:r>
            <a:endParaRPr lang="en-US" altLang="zh-TW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必是不能快樂。</a:t>
            </a:r>
            <a:endParaRPr lang="zh-TW" alt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366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2" y="646327"/>
            <a:ext cx="7128792" cy="36514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94671" y="4721134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謝謝觀賞</a:t>
            </a:r>
            <a:endParaRPr lang="en-US" altLang="zh-TW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徽宗宮體W5(P)" panose="03000500000000000000" pitchFamily="66" charset="-120"/>
              <a:ea typeface="華康徽宗宮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188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517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薛寶釵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8017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6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判詞、曲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可歎停機德，堪憐詠絮才。玉帶林中掛，              金簪雪裏埋。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都道是金玉良緣，俺只念木石前盟。空對著，山中高士晶瑩雪；終不忘，世外仙姝寂寞林。歎人間，美中不足今方信。縱然是齊眉舉案，到底意難平。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841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雖有停機之德，卻落得埋於白雪的命運，與寶玉終究無緣。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30893" y="4195856"/>
            <a:ext cx="6955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為人即使周道圓潤至極，</a:t>
            </a:r>
            <a:endParaRPr lang="en-US" altLang="zh-TW" sz="4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卻未必能遂其願</a:t>
            </a:r>
            <a:endParaRPr lang="zh-TW" alt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89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5517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史湘雲</a:t>
            </a:r>
            <a:endParaRPr lang="zh-TW" alt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72808" cy="54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0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2024</Words>
  <Application>Microsoft Office PowerPoint</Application>
  <PresentationFormat>如螢幕大小 (4:3)</PresentationFormat>
  <Paragraphs>150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高鶚錯了嗎 ?!</vt:lpstr>
      <vt:lpstr>香草班</vt:lpstr>
      <vt:lpstr>林黛玉</vt:lpstr>
      <vt:lpstr>判詞、曲</vt:lpstr>
      <vt:lpstr>結局</vt:lpstr>
      <vt:lpstr>薛寶釵</vt:lpstr>
      <vt:lpstr>判詞、曲</vt:lpstr>
      <vt:lpstr>結局</vt:lpstr>
      <vt:lpstr>史湘雲</vt:lpstr>
      <vt:lpstr>判詞、曲</vt:lpstr>
      <vt:lpstr>結局</vt:lpstr>
      <vt:lpstr>王熙鳳</vt:lpstr>
      <vt:lpstr>判詞、曲</vt:lpstr>
      <vt:lpstr>結局</vt:lpstr>
      <vt:lpstr>賈元春</vt:lpstr>
      <vt:lpstr>判詞、曲</vt:lpstr>
      <vt:lpstr>結局</vt:lpstr>
      <vt:lpstr>賈迎春</vt:lpstr>
      <vt:lpstr>判詞、曲</vt:lpstr>
      <vt:lpstr>結局</vt:lpstr>
      <vt:lpstr>賈探春</vt:lpstr>
      <vt:lpstr>判詞、曲</vt:lpstr>
      <vt:lpstr>結局</vt:lpstr>
      <vt:lpstr>賈惜春</vt:lpstr>
      <vt:lpstr>判詞、曲</vt:lpstr>
      <vt:lpstr>結局</vt:lpstr>
      <vt:lpstr>秦可卿</vt:lpstr>
      <vt:lpstr>判詞、曲</vt:lpstr>
      <vt:lpstr>結局</vt:lpstr>
      <vt:lpstr>妙玉</vt:lpstr>
      <vt:lpstr>判詞、曲</vt:lpstr>
      <vt:lpstr>結局</vt:lpstr>
      <vt:lpstr>李紈</vt:lpstr>
      <vt:lpstr>判詞、曲</vt:lpstr>
      <vt:lpstr>結局</vt:lpstr>
      <vt:lpstr>晴雯</vt:lpstr>
      <vt:lpstr>判詞</vt:lpstr>
      <vt:lpstr>結局</vt:lpstr>
      <vt:lpstr>襲人</vt:lpstr>
      <vt:lpstr>判詞、曲</vt:lpstr>
      <vt:lpstr>結局</vt:lpstr>
      <vt:lpstr>香菱（香伶 ?）</vt:lpstr>
      <vt:lpstr>香菱（英蓮）</vt:lpstr>
      <vt:lpstr>判詞</vt:lpstr>
      <vt:lpstr>結局</vt:lpstr>
      <vt:lpstr>賈巧姐</vt:lpstr>
      <vt:lpstr>判詞、曲</vt:lpstr>
      <vt:lpstr>結局</vt:lpstr>
      <vt:lpstr>結論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2015-11-03T13:07:18Z</dcterms:created>
  <dcterms:modified xsi:type="dcterms:W3CDTF">2015-11-09T09:31:17Z</dcterms:modified>
</cp:coreProperties>
</file>